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85" r:id="rId3"/>
    <p:sldId id="257" r:id="rId4"/>
    <p:sldId id="286" r:id="rId5"/>
    <p:sldId id="267" r:id="rId6"/>
    <p:sldId id="268" r:id="rId7"/>
    <p:sldId id="269" r:id="rId8"/>
    <p:sldId id="270" r:id="rId9"/>
    <p:sldId id="271" r:id="rId10"/>
    <p:sldId id="272" r:id="rId11"/>
    <p:sldId id="273" r:id="rId12"/>
    <p:sldId id="274" r:id="rId13"/>
    <p:sldId id="275" r:id="rId14"/>
    <p:sldId id="276" r:id="rId15"/>
    <p:sldId id="277" r:id="rId16"/>
    <p:sldId id="278" r:id="rId17"/>
    <p:sldId id="279" r:id="rId18"/>
    <p:sldId id="288" r:id="rId19"/>
    <p:sldId id="289" r:id="rId20"/>
    <p:sldId id="290" r:id="rId21"/>
  </p:sldIdLst>
  <p:sldSz cx="12192000" cy="6858000"/>
  <p:notesSz cx="6858000" cy="9144000"/>
  <p:defaultText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me Slide" id="{C41E965D-1BB0-6E42-80C1-B0CE61D34D0F}">
          <p14:sldIdLst>
            <p14:sldId id="256"/>
            <p14:sldId id="285"/>
            <p14:sldId id="257"/>
            <p14:sldId id="286"/>
            <p14:sldId id="267"/>
          </p14:sldIdLst>
        </p14:section>
        <p14:section name="Opportunity" id="{34C61D3D-3DDA-8544-919D-38908B71CF6E}">
          <p14:sldIdLst>
            <p14:sldId id="268"/>
            <p14:sldId id="269"/>
          </p14:sldIdLst>
        </p14:section>
        <p14:section name="Market" id="{DBB0F080-D76F-2449-A8A8-97428CE5CDE4}">
          <p14:sldIdLst>
            <p14:sldId id="270"/>
            <p14:sldId id="271"/>
          </p14:sldIdLst>
        </p14:section>
        <p14:section name="Solution" id="{D01103C6-D9B4-874A-903D-1D54C47D2E73}">
          <p14:sldIdLst>
            <p14:sldId id="272"/>
            <p14:sldId id="273"/>
          </p14:sldIdLst>
        </p14:section>
        <p14:section name="Business Model" id="{17ED8106-7472-CA40-A9D6-5927206203E6}">
          <p14:sldIdLst>
            <p14:sldId id="274"/>
            <p14:sldId id="275"/>
          </p14:sldIdLst>
        </p14:section>
        <p14:section name="ML" id="{5FD55BFC-AAAC-43FE-994E-C0A603EDA147}">
          <p14:sldIdLst>
            <p14:sldId id="276"/>
            <p14:sldId id="277"/>
          </p14:sldIdLst>
        </p14:section>
        <p14:section name="FORUM" id="{BD4733EB-1A5A-4F06-BEAC-BC519A4A6F93}">
          <p14:sldIdLst>
            <p14:sldId id="278"/>
            <p14:sldId id="279"/>
            <p14:sldId id="288"/>
            <p14:sldId id="289"/>
            <p14:sldId id="290"/>
          </p14:sldIdLst>
        </p14:section>
        <p14:section name="Untitled Section" id="{6F291A9F-5773-4A12-B9B2-9C302B184D4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231D"/>
    <a:srgbClr val="101519"/>
    <a:srgbClr val="273E32"/>
    <a:srgbClr val="0D141A"/>
    <a:srgbClr val="0F141A"/>
    <a:srgbClr val="1019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6102" autoAdjust="0"/>
    <p:restoredTop sz="96928"/>
  </p:normalViewPr>
  <p:slideViewPr>
    <p:cSldViewPr snapToGrid="0" snapToObjects="1">
      <p:cViewPr varScale="1">
        <p:scale>
          <a:sx n="74" d="100"/>
          <a:sy n="74" d="100"/>
        </p:scale>
        <p:origin x="72" y="36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L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AF6D82-066C-FA4D-8270-4E3B76B0A85B}" type="datetimeFigureOut">
              <a:t>10/3/2021</a:t>
            </a:fld>
            <a:endParaRPr lang="en-L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L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L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E92847-51ED-1449-A9AF-8F855167E8E6}" type="slidenum">
              <a:t>‹#›</a:t>
            </a:fld>
            <a:endParaRPr lang="en-LT"/>
          </a:p>
        </p:txBody>
      </p:sp>
    </p:spTree>
    <p:extLst>
      <p:ext uri="{BB962C8B-B14F-4D97-AF65-F5344CB8AC3E}">
        <p14:creationId xmlns:p14="http://schemas.microsoft.com/office/powerpoint/2010/main" val="2813509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https://unsplash.com/photos/AXu2aZ3YgP8</a:t>
            </a:r>
            <a:endParaRPr lang="en-LT"/>
          </a:p>
        </p:txBody>
      </p:sp>
      <p:sp>
        <p:nvSpPr>
          <p:cNvPr id="4" name="Slide Number Placeholder 3"/>
          <p:cNvSpPr>
            <a:spLocks noGrp="1"/>
          </p:cNvSpPr>
          <p:nvPr>
            <p:ph type="sldNum" sz="quarter" idx="5"/>
          </p:nvPr>
        </p:nvSpPr>
        <p:spPr/>
        <p:txBody>
          <a:bodyPr/>
          <a:lstStyle/>
          <a:p>
            <a:fld id="{5BE92847-51ED-1449-A9AF-8F855167E8E6}" type="slidenum">
              <a:t>5</a:t>
            </a:fld>
            <a:endParaRPr lang="en-LT"/>
          </a:p>
        </p:txBody>
      </p:sp>
    </p:spTree>
    <p:extLst>
      <p:ext uri="{BB962C8B-B14F-4D97-AF65-F5344CB8AC3E}">
        <p14:creationId xmlns:p14="http://schemas.microsoft.com/office/powerpoint/2010/main" val="470964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https://unsplash.com/photos/fItRJ7AHak8</a:t>
            </a:r>
            <a:endParaRPr lang="en-LT"/>
          </a:p>
        </p:txBody>
      </p:sp>
      <p:sp>
        <p:nvSpPr>
          <p:cNvPr id="4" name="Slide Number Placeholder 3"/>
          <p:cNvSpPr>
            <a:spLocks noGrp="1"/>
          </p:cNvSpPr>
          <p:nvPr>
            <p:ph type="sldNum" sz="quarter" idx="5"/>
          </p:nvPr>
        </p:nvSpPr>
        <p:spPr/>
        <p:txBody>
          <a:bodyPr/>
          <a:lstStyle/>
          <a:p>
            <a:fld id="{5BE92847-51ED-1449-A9AF-8F855167E8E6}" type="slidenum">
              <a:t>7</a:t>
            </a:fld>
            <a:endParaRPr lang="en-LT"/>
          </a:p>
        </p:txBody>
      </p:sp>
    </p:spTree>
    <p:extLst>
      <p:ext uri="{BB962C8B-B14F-4D97-AF65-F5344CB8AC3E}">
        <p14:creationId xmlns:p14="http://schemas.microsoft.com/office/powerpoint/2010/main" val="2277903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https://unsplash.com/photos/48nerZQCHgo</a:t>
            </a:r>
            <a:endParaRPr lang="en-LT"/>
          </a:p>
        </p:txBody>
      </p:sp>
      <p:sp>
        <p:nvSpPr>
          <p:cNvPr id="4" name="Slide Number Placeholder 3"/>
          <p:cNvSpPr>
            <a:spLocks noGrp="1"/>
          </p:cNvSpPr>
          <p:nvPr>
            <p:ph type="sldNum" sz="quarter" idx="5"/>
          </p:nvPr>
        </p:nvSpPr>
        <p:spPr/>
        <p:txBody>
          <a:bodyPr/>
          <a:lstStyle/>
          <a:p>
            <a:fld id="{5BE92847-51ED-1449-A9AF-8F855167E8E6}" type="slidenum">
              <a:rPr lang="en-LT"/>
              <a:t>9</a:t>
            </a:fld>
            <a:endParaRPr lang="en-LT"/>
          </a:p>
        </p:txBody>
      </p:sp>
    </p:spTree>
    <p:extLst>
      <p:ext uri="{BB962C8B-B14F-4D97-AF65-F5344CB8AC3E}">
        <p14:creationId xmlns:p14="http://schemas.microsoft.com/office/powerpoint/2010/main" val="15107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https://unsplash.com/photos/TvN54bnuQg8</a:t>
            </a:r>
            <a:endParaRPr lang="en-LT"/>
          </a:p>
        </p:txBody>
      </p:sp>
      <p:sp>
        <p:nvSpPr>
          <p:cNvPr id="4" name="Slide Number Placeholder 3"/>
          <p:cNvSpPr>
            <a:spLocks noGrp="1"/>
          </p:cNvSpPr>
          <p:nvPr>
            <p:ph type="sldNum" sz="quarter" idx="5"/>
          </p:nvPr>
        </p:nvSpPr>
        <p:spPr/>
        <p:txBody>
          <a:bodyPr/>
          <a:lstStyle/>
          <a:p>
            <a:fld id="{5BE92847-51ED-1449-A9AF-8F855167E8E6}" type="slidenum">
              <a:rPr lang="en-LT"/>
              <a:t>11</a:t>
            </a:fld>
            <a:endParaRPr lang="en-LT"/>
          </a:p>
        </p:txBody>
      </p:sp>
    </p:spTree>
    <p:extLst>
      <p:ext uri="{BB962C8B-B14F-4D97-AF65-F5344CB8AC3E}">
        <p14:creationId xmlns:p14="http://schemas.microsoft.com/office/powerpoint/2010/main" val="1769308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https://unsplash.com/photos/GKLIsLZxhj0</a:t>
            </a:r>
            <a:endParaRPr lang="en-L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2847-51ED-1449-A9AF-8F855167E8E6}" type="slidenum">
              <a:rPr kumimoji="0" lang="en-LT"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L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3635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https://unsplash.com/photos/GKLIsLZxhj0</a:t>
            </a:r>
            <a:endParaRPr lang="en-L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2847-51ED-1449-A9AF-8F855167E8E6}" type="slidenum">
              <a:rPr kumimoji="0" lang="en-LT"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L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4490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https://unsplash.com/photos/GKLIsLZxhj0</a:t>
            </a:r>
            <a:endParaRPr lang="en-L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2847-51ED-1449-A9AF-8F855167E8E6}" type="slidenum">
              <a:rPr kumimoji="0" lang="en-LT"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L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3046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BE682-BC13-E443-B955-4FA79FB3F1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LT"/>
          </a:p>
        </p:txBody>
      </p:sp>
      <p:sp>
        <p:nvSpPr>
          <p:cNvPr id="3" name="Subtitle 2">
            <a:extLst>
              <a:ext uri="{FF2B5EF4-FFF2-40B4-BE49-F238E27FC236}">
                <a16:creationId xmlns:a16="http://schemas.microsoft.com/office/drawing/2014/main" id="{8343E81D-F660-B04A-A02A-7771D9835F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LT"/>
          </a:p>
        </p:txBody>
      </p:sp>
      <p:sp>
        <p:nvSpPr>
          <p:cNvPr id="4" name="Date Placeholder 3">
            <a:extLst>
              <a:ext uri="{FF2B5EF4-FFF2-40B4-BE49-F238E27FC236}">
                <a16:creationId xmlns:a16="http://schemas.microsoft.com/office/drawing/2014/main" id="{FB20CAD2-F4B0-6D4F-A3DB-59C0869B6DA4}"/>
              </a:ext>
            </a:extLst>
          </p:cNvPr>
          <p:cNvSpPr>
            <a:spLocks noGrp="1"/>
          </p:cNvSpPr>
          <p:nvPr>
            <p:ph type="dt" sz="half" idx="10"/>
          </p:nvPr>
        </p:nvSpPr>
        <p:spPr/>
        <p:txBody>
          <a:bodyPr/>
          <a:lstStyle/>
          <a:p>
            <a:fld id="{5C1621EB-52E9-864A-B0F6-E4DE6976EFAF}" type="datetimeFigureOut">
              <a:t>10/3/2021</a:t>
            </a:fld>
            <a:endParaRPr lang="en-LT"/>
          </a:p>
        </p:txBody>
      </p:sp>
      <p:sp>
        <p:nvSpPr>
          <p:cNvPr id="5" name="Footer Placeholder 4">
            <a:extLst>
              <a:ext uri="{FF2B5EF4-FFF2-40B4-BE49-F238E27FC236}">
                <a16:creationId xmlns:a16="http://schemas.microsoft.com/office/drawing/2014/main" id="{35559959-8F63-1C46-9846-971A9FA824AF}"/>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F04FAE86-30FA-9842-986E-368BD12DB94C}"/>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810520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BE3B-CFC3-5A4C-B7F9-83501BEBB544}"/>
              </a:ext>
            </a:extLst>
          </p:cNvPr>
          <p:cNvSpPr>
            <a:spLocks noGrp="1"/>
          </p:cNvSpPr>
          <p:nvPr>
            <p:ph type="title"/>
          </p:nvPr>
        </p:nvSpPr>
        <p:spPr/>
        <p:txBody>
          <a:bodyPr/>
          <a:lstStyle/>
          <a:p>
            <a:r>
              <a:rPr lang="en-US"/>
              <a:t>Click to edit Master title style</a:t>
            </a:r>
            <a:endParaRPr lang="en-LT"/>
          </a:p>
        </p:txBody>
      </p:sp>
      <p:sp>
        <p:nvSpPr>
          <p:cNvPr id="3" name="Vertical Text Placeholder 2">
            <a:extLst>
              <a:ext uri="{FF2B5EF4-FFF2-40B4-BE49-F238E27FC236}">
                <a16:creationId xmlns:a16="http://schemas.microsoft.com/office/drawing/2014/main" id="{7F6FE2E7-8408-F64E-AC06-6E9B1F7B6D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86B17EA7-EDC0-674E-87AF-81F0CC4A4735}"/>
              </a:ext>
            </a:extLst>
          </p:cNvPr>
          <p:cNvSpPr>
            <a:spLocks noGrp="1"/>
          </p:cNvSpPr>
          <p:nvPr>
            <p:ph type="dt" sz="half" idx="10"/>
          </p:nvPr>
        </p:nvSpPr>
        <p:spPr/>
        <p:txBody>
          <a:bodyPr/>
          <a:lstStyle/>
          <a:p>
            <a:fld id="{5C1621EB-52E9-864A-B0F6-E4DE6976EFAF}" type="datetimeFigureOut">
              <a:t>10/3/2021</a:t>
            </a:fld>
            <a:endParaRPr lang="en-LT"/>
          </a:p>
        </p:txBody>
      </p:sp>
      <p:sp>
        <p:nvSpPr>
          <p:cNvPr id="5" name="Footer Placeholder 4">
            <a:extLst>
              <a:ext uri="{FF2B5EF4-FFF2-40B4-BE49-F238E27FC236}">
                <a16:creationId xmlns:a16="http://schemas.microsoft.com/office/drawing/2014/main" id="{95A66A1F-640A-DD4A-8A62-FC15E9D3F56B}"/>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59ED5553-91F0-6547-ABB8-D9C439CB0D8B}"/>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3086999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1D21FB-DAFB-DF4B-B7CA-DF378245F1B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LT"/>
          </a:p>
        </p:txBody>
      </p:sp>
      <p:sp>
        <p:nvSpPr>
          <p:cNvPr id="3" name="Vertical Text Placeholder 2">
            <a:extLst>
              <a:ext uri="{FF2B5EF4-FFF2-40B4-BE49-F238E27FC236}">
                <a16:creationId xmlns:a16="http://schemas.microsoft.com/office/drawing/2014/main" id="{C7C020F6-65AA-B149-8A98-D754BD2D85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289CA0BA-7E42-374F-BCF5-EDBE9B1CAD2B}"/>
              </a:ext>
            </a:extLst>
          </p:cNvPr>
          <p:cNvSpPr>
            <a:spLocks noGrp="1"/>
          </p:cNvSpPr>
          <p:nvPr>
            <p:ph type="dt" sz="half" idx="10"/>
          </p:nvPr>
        </p:nvSpPr>
        <p:spPr/>
        <p:txBody>
          <a:bodyPr/>
          <a:lstStyle/>
          <a:p>
            <a:fld id="{5C1621EB-52E9-864A-B0F6-E4DE6976EFAF}" type="datetimeFigureOut">
              <a:t>10/3/2021</a:t>
            </a:fld>
            <a:endParaRPr lang="en-LT"/>
          </a:p>
        </p:txBody>
      </p:sp>
      <p:sp>
        <p:nvSpPr>
          <p:cNvPr id="5" name="Footer Placeholder 4">
            <a:extLst>
              <a:ext uri="{FF2B5EF4-FFF2-40B4-BE49-F238E27FC236}">
                <a16:creationId xmlns:a16="http://schemas.microsoft.com/office/drawing/2014/main" id="{6AF8169A-AD4F-B54D-BD6E-4A85F6C023AD}"/>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A467CF1D-B5A0-C945-8BEF-46A5BA8407F5}"/>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040774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bout U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E109A-BBBE-498A-AC65-464AAF5710C4}"/>
              </a:ext>
            </a:extLst>
          </p:cNvPr>
          <p:cNvSpPr>
            <a:spLocks noGrp="1"/>
          </p:cNvSpPr>
          <p:nvPr>
            <p:ph type="title" hasCustomPrompt="1"/>
          </p:nvPr>
        </p:nvSpPr>
        <p:spPr>
          <a:xfrm>
            <a:off x="1526874" y="1329829"/>
            <a:ext cx="2043713" cy="640698"/>
          </a:xfrm>
          <a:prstGeom prst="rect">
            <a:avLst/>
          </a:prstGeom>
          <a:ln w="28575">
            <a:solidFill>
              <a:schemeClr val="accent2"/>
            </a:solidFill>
          </a:ln>
        </p:spPr>
        <p:txBody>
          <a:bodyPr anchor="ctr"/>
          <a:lstStyle>
            <a:lvl1pPr algn="ctr">
              <a:lnSpc>
                <a:spcPct val="100000"/>
              </a:lnSpc>
              <a:defRPr sz="2400" cap="all" spc="100" baseline="0">
                <a:solidFill>
                  <a:schemeClr val="accent2"/>
                </a:solidFill>
              </a:defRPr>
            </a:lvl1pPr>
          </a:lstStyle>
          <a:p>
            <a:r>
              <a:rPr lang="en-US" dirty="0"/>
              <a:t>title</a:t>
            </a:r>
          </a:p>
        </p:txBody>
      </p:sp>
      <p:sp>
        <p:nvSpPr>
          <p:cNvPr id="10" name="Text Placeholder 10">
            <a:extLst>
              <a:ext uri="{FF2B5EF4-FFF2-40B4-BE49-F238E27FC236}">
                <a16:creationId xmlns:a16="http://schemas.microsoft.com/office/drawing/2014/main" id="{7408009F-7441-4960-8688-598E5537784A}"/>
              </a:ext>
            </a:extLst>
          </p:cNvPr>
          <p:cNvSpPr>
            <a:spLocks noGrp="1"/>
          </p:cNvSpPr>
          <p:nvPr>
            <p:ph type="body" sz="quarter" idx="12" hasCustomPrompt="1"/>
          </p:nvPr>
        </p:nvSpPr>
        <p:spPr>
          <a:xfrm>
            <a:off x="4412513" y="808353"/>
            <a:ext cx="6341212" cy="1682433"/>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8" name="Picture Placeholder 7">
            <a:extLst>
              <a:ext uri="{FF2B5EF4-FFF2-40B4-BE49-F238E27FC236}">
                <a16:creationId xmlns:a16="http://schemas.microsoft.com/office/drawing/2014/main" id="{0721A019-F5C2-4A15-A6AE-C03209D1D7DB}"/>
              </a:ext>
            </a:extLst>
          </p:cNvPr>
          <p:cNvSpPr>
            <a:spLocks noGrp="1"/>
          </p:cNvSpPr>
          <p:nvPr>
            <p:ph type="pic" sz="quarter" idx="10" hasCustomPrompt="1"/>
          </p:nvPr>
        </p:nvSpPr>
        <p:spPr>
          <a:xfrm>
            <a:off x="0" y="3234519"/>
            <a:ext cx="12192000" cy="3623481"/>
          </a:xfrm>
          <a:prstGeom prst="rect">
            <a:avLst/>
          </a:prstGeom>
        </p:spPr>
        <p:txBody>
          <a:bodyPr/>
          <a:lstStyle>
            <a:lvl1pPr marL="0" indent="0" algn="ctr">
              <a:buNone/>
              <a:defRPr/>
            </a:lvl1pPr>
          </a:lstStyle>
          <a:p>
            <a:r>
              <a:rPr lang="en-US" dirty="0"/>
              <a:t>Click to add photo</a:t>
            </a:r>
          </a:p>
        </p:txBody>
      </p:sp>
      <p:sp>
        <p:nvSpPr>
          <p:cNvPr id="11" name="Date Placeholder 3">
            <a:extLst>
              <a:ext uri="{FF2B5EF4-FFF2-40B4-BE49-F238E27FC236}">
                <a16:creationId xmlns:a16="http://schemas.microsoft.com/office/drawing/2014/main" id="{CFE1DF53-32D0-456E-8221-7FCD23325D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12" name="Footer Placeholder 4">
            <a:extLst>
              <a:ext uri="{FF2B5EF4-FFF2-40B4-BE49-F238E27FC236}">
                <a16:creationId xmlns:a16="http://schemas.microsoft.com/office/drawing/2014/main" id="{DC108F1B-58C5-43B6-8251-B1392CA9A8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C530B1E0-03D4-4E5B-A2A7-903B17B306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593365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BF467-98F8-1240-ACB7-FB89C8182B30}"/>
              </a:ext>
            </a:extLst>
          </p:cNvPr>
          <p:cNvSpPr>
            <a:spLocks noGrp="1"/>
          </p:cNvSpPr>
          <p:nvPr>
            <p:ph type="title"/>
          </p:nvPr>
        </p:nvSpPr>
        <p:spPr/>
        <p:txBody>
          <a:bodyPr/>
          <a:lstStyle/>
          <a:p>
            <a:r>
              <a:rPr lang="en-US"/>
              <a:t>Click to edit Master title style</a:t>
            </a:r>
            <a:endParaRPr lang="en-LT"/>
          </a:p>
        </p:txBody>
      </p:sp>
      <p:sp>
        <p:nvSpPr>
          <p:cNvPr id="3" name="Content Placeholder 2">
            <a:extLst>
              <a:ext uri="{FF2B5EF4-FFF2-40B4-BE49-F238E27FC236}">
                <a16:creationId xmlns:a16="http://schemas.microsoft.com/office/drawing/2014/main" id="{7CDF9D25-2E40-A546-8E08-F406112B18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C1978E3D-659B-5845-B58C-F7CE0FEDAC4D}"/>
              </a:ext>
            </a:extLst>
          </p:cNvPr>
          <p:cNvSpPr>
            <a:spLocks noGrp="1"/>
          </p:cNvSpPr>
          <p:nvPr>
            <p:ph type="dt" sz="half" idx="10"/>
          </p:nvPr>
        </p:nvSpPr>
        <p:spPr/>
        <p:txBody>
          <a:bodyPr/>
          <a:lstStyle/>
          <a:p>
            <a:fld id="{5C1621EB-52E9-864A-B0F6-E4DE6976EFAF}" type="datetimeFigureOut">
              <a:t>10/3/2021</a:t>
            </a:fld>
            <a:endParaRPr lang="en-LT"/>
          </a:p>
        </p:txBody>
      </p:sp>
      <p:sp>
        <p:nvSpPr>
          <p:cNvPr id="5" name="Footer Placeholder 4">
            <a:extLst>
              <a:ext uri="{FF2B5EF4-FFF2-40B4-BE49-F238E27FC236}">
                <a16:creationId xmlns:a16="http://schemas.microsoft.com/office/drawing/2014/main" id="{2FF348E1-52F7-3740-BECC-A872BC95274C}"/>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E863AFA0-CF5D-CB4F-86DA-A26B2DDDD4E4}"/>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544614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FBE51-5261-8649-BBAC-76D794105D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LT"/>
          </a:p>
        </p:txBody>
      </p:sp>
      <p:sp>
        <p:nvSpPr>
          <p:cNvPr id="3" name="Text Placeholder 2">
            <a:extLst>
              <a:ext uri="{FF2B5EF4-FFF2-40B4-BE49-F238E27FC236}">
                <a16:creationId xmlns:a16="http://schemas.microsoft.com/office/drawing/2014/main" id="{495328B6-1619-BD43-AFD5-7594537CB9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3C310A-FBFE-6A4B-94FD-CD0539AA4DB3}"/>
              </a:ext>
            </a:extLst>
          </p:cNvPr>
          <p:cNvSpPr>
            <a:spLocks noGrp="1"/>
          </p:cNvSpPr>
          <p:nvPr>
            <p:ph type="dt" sz="half" idx="10"/>
          </p:nvPr>
        </p:nvSpPr>
        <p:spPr/>
        <p:txBody>
          <a:bodyPr/>
          <a:lstStyle/>
          <a:p>
            <a:fld id="{5C1621EB-52E9-864A-B0F6-E4DE6976EFAF}" type="datetimeFigureOut">
              <a:t>10/3/2021</a:t>
            </a:fld>
            <a:endParaRPr lang="en-LT"/>
          </a:p>
        </p:txBody>
      </p:sp>
      <p:sp>
        <p:nvSpPr>
          <p:cNvPr id="5" name="Footer Placeholder 4">
            <a:extLst>
              <a:ext uri="{FF2B5EF4-FFF2-40B4-BE49-F238E27FC236}">
                <a16:creationId xmlns:a16="http://schemas.microsoft.com/office/drawing/2014/main" id="{4509B160-B8F3-9845-896E-719CFEDB9497}"/>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32CFF698-F77F-6B4B-84A3-6571531ACAB7}"/>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968971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ED5FF-D86B-9747-848F-2C768AE53E06}"/>
              </a:ext>
            </a:extLst>
          </p:cNvPr>
          <p:cNvSpPr>
            <a:spLocks noGrp="1"/>
          </p:cNvSpPr>
          <p:nvPr>
            <p:ph type="title"/>
          </p:nvPr>
        </p:nvSpPr>
        <p:spPr/>
        <p:txBody>
          <a:bodyPr/>
          <a:lstStyle/>
          <a:p>
            <a:r>
              <a:rPr lang="en-US"/>
              <a:t>Click to edit Master title style</a:t>
            </a:r>
            <a:endParaRPr lang="en-LT"/>
          </a:p>
        </p:txBody>
      </p:sp>
      <p:sp>
        <p:nvSpPr>
          <p:cNvPr id="3" name="Content Placeholder 2">
            <a:extLst>
              <a:ext uri="{FF2B5EF4-FFF2-40B4-BE49-F238E27FC236}">
                <a16:creationId xmlns:a16="http://schemas.microsoft.com/office/drawing/2014/main" id="{FF78C517-D3BF-1840-B5E3-D495BF943C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Content Placeholder 3">
            <a:extLst>
              <a:ext uri="{FF2B5EF4-FFF2-40B4-BE49-F238E27FC236}">
                <a16:creationId xmlns:a16="http://schemas.microsoft.com/office/drawing/2014/main" id="{14F0A760-A9DA-0E47-8642-F4561309DD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5" name="Date Placeholder 4">
            <a:extLst>
              <a:ext uri="{FF2B5EF4-FFF2-40B4-BE49-F238E27FC236}">
                <a16:creationId xmlns:a16="http://schemas.microsoft.com/office/drawing/2014/main" id="{58D07266-6075-214C-9A0F-1B14A182DA47}"/>
              </a:ext>
            </a:extLst>
          </p:cNvPr>
          <p:cNvSpPr>
            <a:spLocks noGrp="1"/>
          </p:cNvSpPr>
          <p:nvPr>
            <p:ph type="dt" sz="half" idx="10"/>
          </p:nvPr>
        </p:nvSpPr>
        <p:spPr/>
        <p:txBody>
          <a:bodyPr/>
          <a:lstStyle/>
          <a:p>
            <a:fld id="{5C1621EB-52E9-864A-B0F6-E4DE6976EFAF}" type="datetimeFigureOut">
              <a:t>10/3/2021</a:t>
            </a:fld>
            <a:endParaRPr lang="en-LT"/>
          </a:p>
        </p:txBody>
      </p:sp>
      <p:sp>
        <p:nvSpPr>
          <p:cNvPr id="6" name="Footer Placeholder 5">
            <a:extLst>
              <a:ext uri="{FF2B5EF4-FFF2-40B4-BE49-F238E27FC236}">
                <a16:creationId xmlns:a16="http://schemas.microsoft.com/office/drawing/2014/main" id="{4A6FDC8C-B2B0-4245-A63C-2FB5D90D3893}"/>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04EF4FA8-9897-264C-B54C-3F8F18770321}"/>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703225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2B15F-C6FA-D84D-AB7C-2B5E418D3912}"/>
              </a:ext>
            </a:extLst>
          </p:cNvPr>
          <p:cNvSpPr>
            <a:spLocks noGrp="1"/>
          </p:cNvSpPr>
          <p:nvPr>
            <p:ph type="title"/>
          </p:nvPr>
        </p:nvSpPr>
        <p:spPr>
          <a:xfrm>
            <a:off x="839788" y="365125"/>
            <a:ext cx="10515600" cy="1325563"/>
          </a:xfrm>
        </p:spPr>
        <p:txBody>
          <a:bodyPr/>
          <a:lstStyle/>
          <a:p>
            <a:r>
              <a:rPr lang="en-US"/>
              <a:t>Click to edit Master title style</a:t>
            </a:r>
            <a:endParaRPr lang="en-LT"/>
          </a:p>
        </p:txBody>
      </p:sp>
      <p:sp>
        <p:nvSpPr>
          <p:cNvPr id="3" name="Text Placeholder 2">
            <a:extLst>
              <a:ext uri="{FF2B5EF4-FFF2-40B4-BE49-F238E27FC236}">
                <a16:creationId xmlns:a16="http://schemas.microsoft.com/office/drawing/2014/main" id="{AE0F8AC2-AA47-514A-8FDD-22D9C7EA77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2D7083-810C-DE49-887E-B07C6D7484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5" name="Text Placeholder 4">
            <a:extLst>
              <a:ext uri="{FF2B5EF4-FFF2-40B4-BE49-F238E27FC236}">
                <a16:creationId xmlns:a16="http://schemas.microsoft.com/office/drawing/2014/main" id="{1778EA05-E088-664F-95B0-F7ACC95192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53E967E-B198-B644-85C4-9E2D8C07E3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7" name="Date Placeholder 6">
            <a:extLst>
              <a:ext uri="{FF2B5EF4-FFF2-40B4-BE49-F238E27FC236}">
                <a16:creationId xmlns:a16="http://schemas.microsoft.com/office/drawing/2014/main" id="{B4430866-AC10-394E-BF2C-D6905A00C0A6}"/>
              </a:ext>
            </a:extLst>
          </p:cNvPr>
          <p:cNvSpPr>
            <a:spLocks noGrp="1"/>
          </p:cNvSpPr>
          <p:nvPr>
            <p:ph type="dt" sz="half" idx="10"/>
          </p:nvPr>
        </p:nvSpPr>
        <p:spPr/>
        <p:txBody>
          <a:bodyPr/>
          <a:lstStyle/>
          <a:p>
            <a:fld id="{5C1621EB-52E9-864A-B0F6-E4DE6976EFAF}" type="datetimeFigureOut">
              <a:t>10/3/2021</a:t>
            </a:fld>
            <a:endParaRPr lang="en-LT"/>
          </a:p>
        </p:txBody>
      </p:sp>
      <p:sp>
        <p:nvSpPr>
          <p:cNvPr id="8" name="Footer Placeholder 7">
            <a:extLst>
              <a:ext uri="{FF2B5EF4-FFF2-40B4-BE49-F238E27FC236}">
                <a16:creationId xmlns:a16="http://schemas.microsoft.com/office/drawing/2014/main" id="{EA4192B9-1A8F-5643-8EDB-7F6741B9DB44}"/>
              </a:ext>
            </a:extLst>
          </p:cNvPr>
          <p:cNvSpPr>
            <a:spLocks noGrp="1"/>
          </p:cNvSpPr>
          <p:nvPr>
            <p:ph type="ftr" sz="quarter" idx="11"/>
          </p:nvPr>
        </p:nvSpPr>
        <p:spPr/>
        <p:txBody>
          <a:bodyPr/>
          <a:lstStyle/>
          <a:p>
            <a:endParaRPr lang="en-LT"/>
          </a:p>
        </p:txBody>
      </p:sp>
      <p:sp>
        <p:nvSpPr>
          <p:cNvPr id="9" name="Slide Number Placeholder 8">
            <a:extLst>
              <a:ext uri="{FF2B5EF4-FFF2-40B4-BE49-F238E27FC236}">
                <a16:creationId xmlns:a16="http://schemas.microsoft.com/office/drawing/2014/main" id="{2D7EE84F-1143-8540-BC3E-2E7FBEDE2EED}"/>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578886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BE082-AEA3-514F-B09D-1F6E78F66EFC}"/>
              </a:ext>
            </a:extLst>
          </p:cNvPr>
          <p:cNvSpPr>
            <a:spLocks noGrp="1"/>
          </p:cNvSpPr>
          <p:nvPr>
            <p:ph type="title"/>
          </p:nvPr>
        </p:nvSpPr>
        <p:spPr/>
        <p:txBody>
          <a:bodyPr/>
          <a:lstStyle/>
          <a:p>
            <a:r>
              <a:rPr lang="en-US"/>
              <a:t>Click to edit Master title style</a:t>
            </a:r>
            <a:endParaRPr lang="en-LT"/>
          </a:p>
        </p:txBody>
      </p:sp>
      <p:sp>
        <p:nvSpPr>
          <p:cNvPr id="3" name="Date Placeholder 2">
            <a:extLst>
              <a:ext uri="{FF2B5EF4-FFF2-40B4-BE49-F238E27FC236}">
                <a16:creationId xmlns:a16="http://schemas.microsoft.com/office/drawing/2014/main" id="{F491E451-9867-6C42-8057-6E95D2F362B2}"/>
              </a:ext>
            </a:extLst>
          </p:cNvPr>
          <p:cNvSpPr>
            <a:spLocks noGrp="1"/>
          </p:cNvSpPr>
          <p:nvPr>
            <p:ph type="dt" sz="half" idx="10"/>
          </p:nvPr>
        </p:nvSpPr>
        <p:spPr/>
        <p:txBody>
          <a:bodyPr/>
          <a:lstStyle/>
          <a:p>
            <a:fld id="{5C1621EB-52E9-864A-B0F6-E4DE6976EFAF}" type="datetimeFigureOut">
              <a:t>10/3/2021</a:t>
            </a:fld>
            <a:endParaRPr lang="en-LT"/>
          </a:p>
        </p:txBody>
      </p:sp>
      <p:sp>
        <p:nvSpPr>
          <p:cNvPr id="4" name="Footer Placeholder 3">
            <a:extLst>
              <a:ext uri="{FF2B5EF4-FFF2-40B4-BE49-F238E27FC236}">
                <a16:creationId xmlns:a16="http://schemas.microsoft.com/office/drawing/2014/main" id="{6AA23332-F96E-2A45-BF20-B5E13FB9400F}"/>
              </a:ext>
            </a:extLst>
          </p:cNvPr>
          <p:cNvSpPr>
            <a:spLocks noGrp="1"/>
          </p:cNvSpPr>
          <p:nvPr>
            <p:ph type="ftr" sz="quarter" idx="11"/>
          </p:nvPr>
        </p:nvSpPr>
        <p:spPr/>
        <p:txBody>
          <a:bodyPr/>
          <a:lstStyle/>
          <a:p>
            <a:endParaRPr lang="en-LT"/>
          </a:p>
        </p:txBody>
      </p:sp>
      <p:sp>
        <p:nvSpPr>
          <p:cNvPr id="5" name="Slide Number Placeholder 4">
            <a:extLst>
              <a:ext uri="{FF2B5EF4-FFF2-40B4-BE49-F238E27FC236}">
                <a16:creationId xmlns:a16="http://schemas.microsoft.com/office/drawing/2014/main" id="{B508CDD1-FCB4-B145-AA09-3E794E2376CD}"/>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60950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BC489A-8D6C-DC47-B468-186F9A4696AA}"/>
              </a:ext>
            </a:extLst>
          </p:cNvPr>
          <p:cNvSpPr>
            <a:spLocks noGrp="1"/>
          </p:cNvSpPr>
          <p:nvPr>
            <p:ph type="dt" sz="half" idx="10"/>
          </p:nvPr>
        </p:nvSpPr>
        <p:spPr/>
        <p:txBody>
          <a:bodyPr/>
          <a:lstStyle/>
          <a:p>
            <a:fld id="{5C1621EB-52E9-864A-B0F6-E4DE6976EFAF}" type="datetimeFigureOut">
              <a:t>10/3/2021</a:t>
            </a:fld>
            <a:endParaRPr lang="en-LT"/>
          </a:p>
        </p:txBody>
      </p:sp>
      <p:sp>
        <p:nvSpPr>
          <p:cNvPr id="3" name="Footer Placeholder 2">
            <a:extLst>
              <a:ext uri="{FF2B5EF4-FFF2-40B4-BE49-F238E27FC236}">
                <a16:creationId xmlns:a16="http://schemas.microsoft.com/office/drawing/2014/main" id="{87229109-1C34-5244-ADE5-222459E6E11F}"/>
              </a:ext>
            </a:extLst>
          </p:cNvPr>
          <p:cNvSpPr>
            <a:spLocks noGrp="1"/>
          </p:cNvSpPr>
          <p:nvPr>
            <p:ph type="ftr" sz="quarter" idx="11"/>
          </p:nvPr>
        </p:nvSpPr>
        <p:spPr/>
        <p:txBody>
          <a:bodyPr/>
          <a:lstStyle/>
          <a:p>
            <a:endParaRPr lang="en-LT"/>
          </a:p>
        </p:txBody>
      </p:sp>
      <p:sp>
        <p:nvSpPr>
          <p:cNvPr id="4" name="Slide Number Placeholder 3">
            <a:extLst>
              <a:ext uri="{FF2B5EF4-FFF2-40B4-BE49-F238E27FC236}">
                <a16:creationId xmlns:a16="http://schemas.microsoft.com/office/drawing/2014/main" id="{2F09E646-008A-3748-BCE2-BCCC6ED324DA}"/>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459180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4E5A1-F2E4-4441-8387-1A6E6B2073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LT"/>
          </a:p>
        </p:txBody>
      </p:sp>
      <p:sp>
        <p:nvSpPr>
          <p:cNvPr id="3" name="Content Placeholder 2">
            <a:extLst>
              <a:ext uri="{FF2B5EF4-FFF2-40B4-BE49-F238E27FC236}">
                <a16:creationId xmlns:a16="http://schemas.microsoft.com/office/drawing/2014/main" id="{77ADA04F-4005-F044-8FE5-2EC8060FA3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Text Placeholder 3">
            <a:extLst>
              <a:ext uri="{FF2B5EF4-FFF2-40B4-BE49-F238E27FC236}">
                <a16:creationId xmlns:a16="http://schemas.microsoft.com/office/drawing/2014/main" id="{625CDADC-814E-244E-B9E5-2C9051426D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33663C-1FF4-3D4E-854F-A5AA4B8A5D1C}"/>
              </a:ext>
            </a:extLst>
          </p:cNvPr>
          <p:cNvSpPr>
            <a:spLocks noGrp="1"/>
          </p:cNvSpPr>
          <p:nvPr>
            <p:ph type="dt" sz="half" idx="10"/>
          </p:nvPr>
        </p:nvSpPr>
        <p:spPr/>
        <p:txBody>
          <a:bodyPr/>
          <a:lstStyle/>
          <a:p>
            <a:fld id="{5C1621EB-52E9-864A-B0F6-E4DE6976EFAF}" type="datetimeFigureOut">
              <a:t>10/3/2021</a:t>
            </a:fld>
            <a:endParaRPr lang="en-LT"/>
          </a:p>
        </p:txBody>
      </p:sp>
      <p:sp>
        <p:nvSpPr>
          <p:cNvPr id="6" name="Footer Placeholder 5">
            <a:extLst>
              <a:ext uri="{FF2B5EF4-FFF2-40B4-BE49-F238E27FC236}">
                <a16:creationId xmlns:a16="http://schemas.microsoft.com/office/drawing/2014/main" id="{40040EC2-135F-FE46-92F3-F3CD1E63A0FF}"/>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1F4625FC-8AEA-F74B-9DD8-E453DBA5FB9A}"/>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8440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E0717-7D74-B44F-9E66-235930CCAE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LT"/>
          </a:p>
        </p:txBody>
      </p:sp>
      <p:sp>
        <p:nvSpPr>
          <p:cNvPr id="3" name="Picture Placeholder 2">
            <a:extLst>
              <a:ext uri="{FF2B5EF4-FFF2-40B4-BE49-F238E27FC236}">
                <a16:creationId xmlns:a16="http://schemas.microsoft.com/office/drawing/2014/main" id="{E290095B-B62E-3C44-845A-8D31260A60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LT"/>
          </a:p>
        </p:txBody>
      </p:sp>
      <p:sp>
        <p:nvSpPr>
          <p:cNvPr id="4" name="Text Placeholder 3">
            <a:extLst>
              <a:ext uri="{FF2B5EF4-FFF2-40B4-BE49-F238E27FC236}">
                <a16:creationId xmlns:a16="http://schemas.microsoft.com/office/drawing/2014/main" id="{62AA383A-A1BD-3449-AEF4-F5EB7E8FAA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2DE627-2BED-3549-9D80-6D0263AB61D7}"/>
              </a:ext>
            </a:extLst>
          </p:cNvPr>
          <p:cNvSpPr>
            <a:spLocks noGrp="1"/>
          </p:cNvSpPr>
          <p:nvPr>
            <p:ph type="dt" sz="half" idx="10"/>
          </p:nvPr>
        </p:nvSpPr>
        <p:spPr/>
        <p:txBody>
          <a:bodyPr/>
          <a:lstStyle/>
          <a:p>
            <a:fld id="{5C1621EB-52E9-864A-B0F6-E4DE6976EFAF}" type="datetimeFigureOut">
              <a:t>10/3/2021</a:t>
            </a:fld>
            <a:endParaRPr lang="en-LT"/>
          </a:p>
        </p:txBody>
      </p:sp>
      <p:sp>
        <p:nvSpPr>
          <p:cNvPr id="6" name="Footer Placeholder 5">
            <a:extLst>
              <a:ext uri="{FF2B5EF4-FFF2-40B4-BE49-F238E27FC236}">
                <a16:creationId xmlns:a16="http://schemas.microsoft.com/office/drawing/2014/main" id="{6E475BC9-5EA8-9D48-A131-684734B30FE7}"/>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C47BAA5F-2F19-D749-8E4B-44ABBE824FA0}"/>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2882049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AAB91E-8D3B-5049-91E0-681A6BD550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LT"/>
          </a:p>
        </p:txBody>
      </p:sp>
      <p:sp>
        <p:nvSpPr>
          <p:cNvPr id="3" name="Text Placeholder 2">
            <a:extLst>
              <a:ext uri="{FF2B5EF4-FFF2-40B4-BE49-F238E27FC236}">
                <a16:creationId xmlns:a16="http://schemas.microsoft.com/office/drawing/2014/main" id="{7EC0D1AD-7B0F-C243-8060-E31261F402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40B009B1-730F-3948-AFDB-A7D2295142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1621EB-52E9-864A-B0F6-E4DE6976EFAF}" type="datetimeFigureOut">
              <a:t>10/3/2021</a:t>
            </a:fld>
            <a:endParaRPr lang="en-LT"/>
          </a:p>
        </p:txBody>
      </p:sp>
      <p:sp>
        <p:nvSpPr>
          <p:cNvPr id="5" name="Footer Placeholder 4">
            <a:extLst>
              <a:ext uri="{FF2B5EF4-FFF2-40B4-BE49-F238E27FC236}">
                <a16:creationId xmlns:a16="http://schemas.microsoft.com/office/drawing/2014/main" id="{3E368CD1-C846-864B-8FF5-193D2956B8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LT"/>
          </a:p>
        </p:txBody>
      </p:sp>
      <p:sp>
        <p:nvSpPr>
          <p:cNvPr id="6" name="Slide Number Placeholder 5">
            <a:extLst>
              <a:ext uri="{FF2B5EF4-FFF2-40B4-BE49-F238E27FC236}">
                <a16:creationId xmlns:a16="http://schemas.microsoft.com/office/drawing/2014/main" id="{9B75D875-456D-074B-9AD9-F14C62DF54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72A2A8-704E-EF48-80AE-D3783EE37A42}" type="slidenum">
              <a:t>‹#›</a:t>
            </a:fld>
            <a:endParaRPr lang="en-LT"/>
          </a:p>
        </p:txBody>
      </p:sp>
    </p:spTree>
    <p:extLst>
      <p:ext uri="{BB962C8B-B14F-4D97-AF65-F5344CB8AC3E}">
        <p14:creationId xmlns:p14="http://schemas.microsoft.com/office/powerpoint/2010/main" val="26700814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22.svg"/></Relationships>
</file>

<file path=ppt/slides/_rels/slide1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5.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4.png"/><Relationship Id="rId5" Type="http://schemas.openxmlformats.org/officeDocument/2006/relationships/image" Target="../media/image26.png"/><Relationship Id="rId4"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g"/><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slide" Target="slide8.xml"/><Relationship Id="rId1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slide" Target="slide12.xml"/><Relationship Id="rId12" Type="http://schemas.openxmlformats.org/officeDocument/2006/relationships/image" Target="../media/image13.png"/><Relationship Id="rId17" Type="http://schemas.openxmlformats.org/officeDocument/2006/relationships/image" Target="../media/image130.png"/><Relationship Id="rId2" Type="http://schemas.openxmlformats.org/officeDocument/2006/relationships/notesSlide" Target="../notesSlides/notesSlide1.xml"/><Relationship Id="rId16" Type="http://schemas.openxmlformats.org/officeDocument/2006/relationships/slide" Target="slide14.xml"/><Relationship Id="rId20" Type="http://schemas.openxmlformats.org/officeDocument/2006/relationships/image" Target="../media/image140.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10.png"/><Relationship Id="rId5" Type="http://schemas.openxmlformats.org/officeDocument/2006/relationships/image" Target="../media/image90.png"/><Relationship Id="rId15" Type="http://schemas.openxmlformats.org/officeDocument/2006/relationships/image" Target="../media/image14.png"/><Relationship Id="rId10" Type="http://schemas.openxmlformats.org/officeDocument/2006/relationships/slide" Target="slide6.xml"/><Relationship Id="rId19" Type="http://schemas.openxmlformats.org/officeDocument/2006/relationships/slide" Target="slide16.xml"/><Relationship Id="rId4" Type="http://schemas.openxmlformats.org/officeDocument/2006/relationships/slide" Target="slide10.xml"/><Relationship Id="rId9" Type="http://schemas.openxmlformats.org/officeDocument/2006/relationships/image" Target="../media/image12.png"/><Relationship Id="rId14" Type="http://schemas.openxmlformats.org/officeDocument/2006/relationships/image" Target="../media/image120.png"/></Relationships>
</file>

<file path=ppt/slides/_rels/slide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10;&#10;Description automatically generated">
            <a:extLst>
              <a:ext uri="{FF2B5EF4-FFF2-40B4-BE49-F238E27FC236}">
                <a16:creationId xmlns:a16="http://schemas.microsoft.com/office/drawing/2014/main" id="{3842D1D5-8159-42EE-BA1F-9FDBE7EDA9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49"/>
            <a:ext cx="12192000" cy="6864097"/>
          </a:xfrm>
          <a:prstGeom prst="rect">
            <a:avLst/>
          </a:prstGeom>
        </p:spPr>
      </p:pic>
    </p:spTree>
    <p:extLst>
      <p:ext uri="{BB962C8B-B14F-4D97-AF65-F5344CB8AC3E}">
        <p14:creationId xmlns:p14="http://schemas.microsoft.com/office/powerpoint/2010/main" val="243949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3" y="3455019"/>
            <a:ext cx="6296718" cy="212365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600" b="1" spc="-150" dirty="0">
                <a:effectLst>
                  <a:outerShdw blurRad="419100" sx="102000" sy="102000" algn="ctr" rotWithShape="0">
                    <a:prstClr val="black">
                      <a:alpha val="29000"/>
                    </a:prstClr>
                  </a:outerShdw>
                </a:effectLst>
                <a:latin typeface="Raleway Black" panose="020B0503030101060003" pitchFamily="34" charset="77"/>
              </a:rPr>
              <a:t>SPACE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6600" b="1" spc="-150" dirty="0">
                <a:effectLst>
                  <a:outerShdw blurRad="419100" sx="102000" sy="102000" algn="ctr" rotWithShape="0">
                    <a:prstClr val="black">
                      <a:alpha val="29000"/>
                    </a:prstClr>
                  </a:outerShdw>
                </a:effectLst>
                <a:latin typeface="Raleway Black" panose="020B0503030101060003" pitchFamily="34" charset="77"/>
              </a:rPr>
              <a:t>STORIES</a:t>
            </a:r>
          </a:p>
        </p:txBody>
      </p:sp>
      <p:pic>
        <p:nvPicPr>
          <p:cNvPr id="6" name="Graphic 5" descr="Potion with solid fill">
            <a:extLst>
              <a:ext uri="{FF2B5EF4-FFF2-40B4-BE49-F238E27FC236}">
                <a16:creationId xmlns:a16="http://schemas.microsoft.com/office/drawing/2014/main" id="{CEB538FE-34FC-714C-8121-3DEF7E6B04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98380" y="659779"/>
            <a:ext cx="2795240" cy="2795240"/>
          </a:xfrm>
          <a:prstGeom prst="rect">
            <a:avLst/>
          </a:prstGeom>
        </p:spPr>
      </p:pic>
    </p:spTree>
    <p:extLst>
      <p:ext uri="{BB962C8B-B14F-4D97-AF65-F5344CB8AC3E}">
        <p14:creationId xmlns:p14="http://schemas.microsoft.com/office/powerpoint/2010/main" val="3341998466"/>
      </p:ext>
    </p:extLst>
  </p:cSld>
  <p:clrMapOvr>
    <a:masterClrMapping/>
  </p:clrMapOvr>
  <p:transition spd="slow" advTm="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90989" y="-45720"/>
            <a:ext cx="7024211" cy="6858000"/>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6" name="Rectangle 5">
            <a:extLst>
              <a:ext uri="{FF2B5EF4-FFF2-40B4-BE49-F238E27FC236}">
                <a16:creationId xmlns:a16="http://schemas.microsoft.com/office/drawing/2014/main" id="{86BA49A1-C4F8-6543-8240-061A4699B32F}"/>
              </a:ext>
            </a:extLst>
          </p:cNvPr>
          <p:cNvSpPr/>
          <p:nvPr/>
        </p:nvSpPr>
        <p:spPr>
          <a:xfrm>
            <a:off x="2157451" y="1722258"/>
            <a:ext cx="3291286" cy="1938992"/>
          </a:xfrm>
          <a:prstGeom prst="rect">
            <a:avLst/>
          </a:prstGeom>
        </p:spPr>
        <p:txBody>
          <a:bodyPr wrap="none">
            <a:spAutoFit/>
          </a:bodyPr>
          <a:lstStyle/>
          <a:p>
            <a:pPr algn="ctr"/>
            <a:r>
              <a:rPr lang="en-LT" sz="6000" b="1" spc="-150" dirty="0">
                <a:effectLst>
                  <a:outerShdw blurRad="419100" sx="102000" sy="102000" algn="ctr" rotWithShape="0">
                    <a:prstClr val="black">
                      <a:alpha val="29000"/>
                    </a:prstClr>
                  </a:outerShdw>
                </a:effectLst>
                <a:latin typeface="Raleway Black" panose="020B0503030101060003" pitchFamily="34" charset="77"/>
              </a:rPr>
              <a:t>S</a:t>
            </a:r>
            <a:r>
              <a:rPr lang="en-US" sz="6000" b="1" spc="-150" dirty="0">
                <a:effectLst>
                  <a:outerShdw blurRad="419100" sx="102000" sy="102000" algn="ctr" rotWithShape="0">
                    <a:prstClr val="black">
                      <a:alpha val="29000"/>
                    </a:prstClr>
                  </a:outerShdw>
                </a:effectLst>
                <a:latin typeface="Raleway Black" panose="020B0503030101060003" pitchFamily="34" charset="77"/>
              </a:rPr>
              <a:t>PACE </a:t>
            </a:r>
          </a:p>
          <a:p>
            <a:pPr algn="ctr"/>
            <a:r>
              <a:rPr lang="en-US" sz="6000" b="1" spc="-150" dirty="0">
                <a:effectLst>
                  <a:outerShdw blurRad="419100" sx="102000" sy="102000" algn="ctr" rotWithShape="0">
                    <a:prstClr val="black">
                      <a:alpha val="29000"/>
                    </a:prstClr>
                  </a:outerShdw>
                </a:effectLst>
                <a:latin typeface="Raleway Black" panose="020B0503030101060003" pitchFamily="34" charset="77"/>
              </a:rPr>
              <a:t>STORIES</a:t>
            </a:r>
            <a:endParaRPr lang="en-LT" sz="6000" b="1" spc="-150" dirty="0">
              <a:effectLst>
                <a:outerShdw blurRad="419100" sx="102000" sy="102000" algn="ctr" rotWithShape="0">
                  <a:prstClr val="black">
                    <a:alpha val="29000"/>
                  </a:prstClr>
                </a:outerShdw>
              </a:effectLst>
              <a:latin typeface="Raleway Black" panose="020B0503030101060003" pitchFamily="34" charset="77"/>
            </a:endParaRPr>
          </a:p>
        </p:txBody>
      </p:sp>
      <p:sp useBgFill="1">
        <p:nvSpPr>
          <p:cNvPr id="28" name="Oval 27">
            <a:extLst>
              <a:ext uri="{FF2B5EF4-FFF2-40B4-BE49-F238E27FC236}">
                <a16:creationId xmlns:a16="http://schemas.microsoft.com/office/drawing/2014/main" id="{F5655B3E-FE88-834E-A29C-AE048BDB4893}"/>
              </a:ext>
            </a:extLst>
          </p:cNvPr>
          <p:cNvSpPr/>
          <p:nvPr/>
        </p:nvSpPr>
        <p:spPr>
          <a:xfrm>
            <a:off x="8936754" y="1377174"/>
            <a:ext cx="363362" cy="363362"/>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30" name="Oval 29">
            <a:extLst>
              <a:ext uri="{FF2B5EF4-FFF2-40B4-BE49-F238E27FC236}">
                <a16:creationId xmlns:a16="http://schemas.microsoft.com/office/drawing/2014/main" id="{9429F179-E309-5B4C-9AC1-9EAF871D7405}"/>
              </a:ext>
            </a:extLst>
          </p:cNvPr>
          <p:cNvSpPr/>
          <p:nvPr/>
        </p:nvSpPr>
        <p:spPr>
          <a:xfrm>
            <a:off x="10611639" y="574375"/>
            <a:ext cx="1030414" cy="1030414"/>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31" name="Oval 30">
            <a:extLst>
              <a:ext uri="{FF2B5EF4-FFF2-40B4-BE49-F238E27FC236}">
                <a16:creationId xmlns:a16="http://schemas.microsoft.com/office/drawing/2014/main" id="{D53930A9-9ED7-C347-B138-C9D92018A994}"/>
              </a:ext>
            </a:extLst>
          </p:cNvPr>
          <p:cNvSpPr/>
          <p:nvPr/>
        </p:nvSpPr>
        <p:spPr>
          <a:xfrm>
            <a:off x="10018836" y="2564904"/>
            <a:ext cx="1728192" cy="1728192"/>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12" name="Rectangle 11">
            <a:extLst>
              <a:ext uri="{FF2B5EF4-FFF2-40B4-BE49-F238E27FC236}">
                <a16:creationId xmlns:a16="http://schemas.microsoft.com/office/drawing/2014/main" id="{509800F7-B2D5-4319-9513-110D6F079D25}"/>
              </a:ext>
            </a:extLst>
          </p:cNvPr>
          <p:cNvSpPr/>
          <p:nvPr/>
        </p:nvSpPr>
        <p:spPr>
          <a:xfrm>
            <a:off x="788548" y="3994343"/>
            <a:ext cx="6029092" cy="1477328"/>
          </a:xfrm>
          <a:prstGeom prst="rect">
            <a:avLst/>
          </a:prstGeom>
        </p:spPr>
        <p:txBody>
          <a:bodyPr wrap="square">
            <a:spAutoFit/>
          </a:bodyPr>
          <a:lstStyle/>
          <a:p>
            <a:pPr algn="ctr"/>
            <a:r>
              <a:rPr lang="en-US" spc="300" dirty="0">
                <a:latin typeface="Comic Sans MS" panose="030F0702030302020204" pitchFamily="66" charset="0"/>
              </a:rPr>
              <a:t>SUNSITE is equipped with a series of space stories aided with animation, graphics and other visual tools. This is an approach to increase awareness by effective use of visuals.</a:t>
            </a:r>
            <a:endParaRPr lang="en-LT" spc="300" dirty="0">
              <a:latin typeface="Comic Sans MS" panose="030F0702030302020204" pitchFamily="66" charset="0"/>
            </a:endParaRPr>
          </a:p>
        </p:txBody>
      </p:sp>
      <p:pic>
        <p:nvPicPr>
          <p:cNvPr id="9" name="Graphic 8" descr="Potion with solid fill">
            <a:extLst>
              <a:ext uri="{FF2B5EF4-FFF2-40B4-BE49-F238E27FC236}">
                <a16:creationId xmlns:a16="http://schemas.microsoft.com/office/drawing/2014/main" id="{37B03709-DEC5-426D-97F8-2F6B9A85A8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75435" y="10610"/>
            <a:ext cx="1655318" cy="1655318"/>
          </a:xfrm>
          <a:prstGeom prst="rect">
            <a:avLst/>
          </a:prstGeom>
        </p:spPr>
      </p:pic>
      <p:pic>
        <p:nvPicPr>
          <p:cNvPr id="4" name="Picture 3">
            <a:extLst>
              <a:ext uri="{FF2B5EF4-FFF2-40B4-BE49-F238E27FC236}">
                <a16:creationId xmlns:a16="http://schemas.microsoft.com/office/drawing/2014/main" id="{B3343C30-FD3F-478E-8275-8F716BE2C707}"/>
              </a:ext>
            </a:extLst>
          </p:cNvPr>
          <p:cNvPicPr>
            <a:picLocks noChangeAspect="1"/>
          </p:cNvPicPr>
          <p:nvPr/>
        </p:nvPicPr>
        <p:blipFill rotWithShape="1">
          <a:blip r:embed="rId5"/>
          <a:srcRect l="20588" t="12380" r="20218" b="24022"/>
          <a:stretch/>
        </p:blipFill>
        <p:spPr>
          <a:xfrm>
            <a:off x="7487691" y="1558855"/>
            <a:ext cx="4648263" cy="3007760"/>
          </a:xfrm>
          <a:prstGeom prst="rect">
            <a:avLst/>
          </a:prstGeom>
        </p:spPr>
      </p:pic>
    </p:spTree>
    <p:extLst>
      <p:ext uri="{BB962C8B-B14F-4D97-AF65-F5344CB8AC3E}">
        <p14:creationId xmlns:p14="http://schemas.microsoft.com/office/powerpoint/2010/main" val="30467876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000"/>
                                        <p:tgtEl>
                                          <p:spTgt spid="28"/>
                                        </p:tgtEl>
                                      </p:cBhvr>
                                    </p:animEffect>
                                  </p:childTnLst>
                                  <p:subTnLst>
                                    <p:set>
                                      <p:cBhvr override="childStyle">
                                        <p:cTn dur="1" fill="hold" display="0" masterRel="sameClick" afterEffect="1">
                                          <p:stCondLst>
                                            <p:cond evt="end" delay="0">
                                              <p:tn val="5"/>
                                            </p:cond>
                                          </p:stCondLst>
                                        </p:cTn>
                                        <p:tgtEl>
                                          <p:spTgt spid="28"/>
                                        </p:tgtEl>
                                        <p:attrNameLst>
                                          <p:attrName>style.visibility</p:attrName>
                                        </p:attrNameLst>
                                      </p:cBhvr>
                                      <p:to>
                                        <p:strVal val="hidden"/>
                                      </p:to>
                                    </p:set>
                                  </p:subTnLst>
                                </p:cTn>
                              </p:par>
                              <p:par>
                                <p:cTn id="8" presetID="64" presetClass="path" presetSubtype="0" repeatCount="indefinite" fill="hold" grpId="1" nodeType="withEffect">
                                  <p:stCondLst>
                                    <p:cond delay="0"/>
                                  </p:stCondLst>
                                  <p:childTnLst>
                                    <p:animMotion origin="layout" path="M 3.54167E-6 -4.81481E-6 L 3.54167E-6 -0.13888 " pathEditMode="relative" rAng="0" ptsTypes="AA">
                                      <p:cBhvr>
                                        <p:cTn id="9" dur="2000" fill="hold"/>
                                        <p:tgtEl>
                                          <p:spTgt spid="28"/>
                                        </p:tgtEl>
                                        <p:attrNameLst>
                                          <p:attrName>ppt_x</p:attrName>
                                          <p:attrName>ppt_y</p:attrName>
                                        </p:attrNameLst>
                                      </p:cBhvr>
                                      <p:rCtr x="0" y="-6944"/>
                                    </p:animMotion>
                                  </p:childTnLst>
                                </p:cTn>
                              </p:par>
                              <p:par>
                                <p:cTn id="10" presetID="10" presetClass="entr" presetSubtype="0" repeatCount="indefinite" fill="hold" grpId="0" nodeType="withEffect">
                                  <p:stCondLst>
                                    <p:cond delay="40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2000"/>
                                        <p:tgtEl>
                                          <p:spTgt spid="30"/>
                                        </p:tgtEl>
                                      </p:cBhvr>
                                    </p:animEffect>
                                  </p:childTnLst>
                                  <p:subTnLst>
                                    <p:set>
                                      <p:cBhvr override="childStyle">
                                        <p:cTn dur="1" fill="hold" display="0" masterRel="sameClick" afterEffect="1">
                                          <p:stCondLst>
                                            <p:cond evt="end" delay="0">
                                              <p:tn val="10"/>
                                            </p:cond>
                                          </p:stCondLst>
                                        </p:cTn>
                                        <p:tgtEl>
                                          <p:spTgt spid="30"/>
                                        </p:tgtEl>
                                        <p:attrNameLst>
                                          <p:attrName>style.visibility</p:attrName>
                                        </p:attrNameLst>
                                      </p:cBhvr>
                                      <p:to>
                                        <p:strVal val="hidden"/>
                                      </p:to>
                                    </p:set>
                                  </p:subTnLst>
                                </p:cTn>
                              </p:par>
                              <p:par>
                                <p:cTn id="13" presetID="64" presetClass="path" presetSubtype="0" repeatCount="indefinite" fill="hold" grpId="1" nodeType="withEffect">
                                  <p:stCondLst>
                                    <p:cond delay="400"/>
                                  </p:stCondLst>
                                  <p:childTnLst>
                                    <p:animMotion origin="layout" path="M 3.54167E-6 3.33333E-6 L 3.54167E-6 -0.13889 " pathEditMode="relative" rAng="0" ptsTypes="AA">
                                      <p:cBhvr>
                                        <p:cTn id="14" dur="2000" fill="hold"/>
                                        <p:tgtEl>
                                          <p:spTgt spid="30"/>
                                        </p:tgtEl>
                                        <p:attrNameLst>
                                          <p:attrName>ppt_x</p:attrName>
                                          <p:attrName>ppt_y</p:attrName>
                                        </p:attrNameLst>
                                      </p:cBhvr>
                                      <p:rCtr x="0" y="-6944"/>
                                    </p:animMotion>
                                  </p:childTnLst>
                                </p:cTn>
                              </p:par>
                              <p:par>
                                <p:cTn id="15" presetID="10" presetClass="entr" presetSubtype="0" repeatCount="indefinite" fill="hold" grpId="0" nodeType="withEffect">
                                  <p:stCondLst>
                                    <p:cond delay="80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2000"/>
                                        <p:tgtEl>
                                          <p:spTgt spid="31"/>
                                        </p:tgtEl>
                                      </p:cBhvr>
                                    </p:animEffect>
                                  </p:childTnLst>
                                  <p:subTnLst>
                                    <p:set>
                                      <p:cBhvr override="childStyle">
                                        <p:cTn dur="1" fill="hold" display="0" masterRel="sameClick" afterEffect="1">
                                          <p:stCondLst>
                                            <p:cond evt="end" delay="0">
                                              <p:tn val="15"/>
                                            </p:cond>
                                          </p:stCondLst>
                                        </p:cTn>
                                        <p:tgtEl>
                                          <p:spTgt spid="31"/>
                                        </p:tgtEl>
                                        <p:attrNameLst>
                                          <p:attrName>style.visibility</p:attrName>
                                        </p:attrNameLst>
                                      </p:cBhvr>
                                      <p:to>
                                        <p:strVal val="hidden"/>
                                      </p:to>
                                    </p:set>
                                  </p:subTnLst>
                                </p:cTn>
                              </p:par>
                              <p:par>
                                <p:cTn id="18" presetID="64" presetClass="path" presetSubtype="0" repeatCount="indefinite" fill="hold" grpId="1" nodeType="withEffect">
                                  <p:stCondLst>
                                    <p:cond delay="800"/>
                                  </p:stCondLst>
                                  <p:childTnLst>
                                    <p:animMotion origin="layout" path="M 1.875E-6 0 L 1.875E-6 -0.13889 " pathEditMode="relative" rAng="0" ptsTypes="AA">
                                      <p:cBhvr>
                                        <p:cTn id="19" dur="2000" fill="hold"/>
                                        <p:tgtEl>
                                          <p:spTgt spid="31"/>
                                        </p:tgtEl>
                                        <p:attrNameLst>
                                          <p:attrName>ppt_x</p:attrName>
                                          <p:attrName>ppt_y</p:attrName>
                                        </p:attrNameLst>
                                      </p:cBhvr>
                                      <p:rCtr x="0" y="-6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30" grpId="0" animBg="1"/>
      <p:bldP spid="30" grpId="1" animBg="1"/>
      <p:bldP spid="31" grpId="0" animBg="1"/>
      <p:bldP spid="31"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3" y="3429000"/>
            <a:ext cx="6296718" cy="212365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600" b="1" spc="-150" dirty="0">
                <a:effectLst>
                  <a:outerShdw blurRad="419100" sx="102000" sy="102000" algn="ctr" rotWithShape="0">
                    <a:prstClr val="black">
                      <a:alpha val="29000"/>
                    </a:prstClr>
                  </a:outerShdw>
                </a:effectLst>
                <a:latin typeface="Raleway Black" panose="020B0503030101060003" pitchFamily="34" charset="77"/>
              </a:rPr>
              <a:t>PARKER SOLAR PROBE</a:t>
            </a:r>
            <a:endParaRPr kumimoji="0" lang="en-LT" sz="6600" b="1" i="0" u="none" strike="noStrike" kern="1200" cap="none" spc="-150" normalizeH="0" baseline="0" noProof="0" dirty="0">
              <a:ln>
                <a:noFill/>
              </a:ln>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5" name="Graphic 4" descr="Satellite">
            <a:extLst>
              <a:ext uri="{FF2B5EF4-FFF2-40B4-BE49-F238E27FC236}">
                <a16:creationId xmlns:a16="http://schemas.microsoft.com/office/drawing/2014/main" id="{F0AF7AEC-DFB6-4B3E-9D35-F86793101B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55028" y="911095"/>
            <a:ext cx="2481943" cy="2481943"/>
          </a:xfrm>
          <a:prstGeom prst="rect">
            <a:avLst/>
          </a:prstGeom>
        </p:spPr>
      </p:pic>
    </p:spTree>
    <p:extLst>
      <p:ext uri="{BB962C8B-B14F-4D97-AF65-F5344CB8AC3E}">
        <p14:creationId xmlns:p14="http://schemas.microsoft.com/office/powerpoint/2010/main" val="271936434"/>
      </p:ext>
    </p:extLst>
  </p:cSld>
  <p:clrMapOvr>
    <a:masterClrMapping/>
  </p:clrMapOvr>
  <p:transition spd="slow" advTm="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107341" y="74867"/>
            <a:ext cx="7001644" cy="6708265"/>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dirty="0">
              <a:ln>
                <a:noFill/>
              </a:ln>
              <a:solidFill>
                <a:prstClr val="white"/>
              </a:solidFill>
              <a:effectLst/>
              <a:uLnTx/>
              <a:uFillTx/>
              <a:latin typeface="Raleway" panose="020B0503030101060003" pitchFamily="34" charset="77"/>
              <a:ea typeface="+mn-ea"/>
              <a:cs typeface="+mn-cs"/>
            </a:endParaRPr>
          </a:p>
        </p:txBody>
      </p:sp>
      <p:sp>
        <p:nvSpPr>
          <p:cNvPr id="6" name="Rectangle 5">
            <a:extLst>
              <a:ext uri="{FF2B5EF4-FFF2-40B4-BE49-F238E27FC236}">
                <a16:creationId xmlns:a16="http://schemas.microsoft.com/office/drawing/2014/main" id="{86BA49A1-C4F8-6543-8240-061A4699B32F}"/>
              </a:ext>
            </a:extLst>
          </p:cNvPr>
          <p:cNvSpPr/>
          <p:nvPr/>
        </p:nvSpPr>
        <p:spPr>
          <a:xfrm>
            <a:off x="974085" y="1499496"/>
            <a:ext cx="5121915" cy="175432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150" normalizeH="0" baseline="0" noProof="0" dirty="0">
                <a:ln>
                  <a:noFill/>
                </a:ln>
                <a:effectLst>
                  <a:outerShdw blurRad="419100" sx="102000" sy="102000" algn="ctr" rotWithShape="0">
                    <a:prstClr val="black">
                      <a:alpha val="29000"/>
                    </a:prstClr>
                  </a:outerShdw>
                </a:effectLst>
                <a:uLnTx/>
                <a:uFillTx/>
                <a:latin typeface="Raleway Black" panose="020B0503030101060003" pitchFamily="34" charset="77"/>
                <a:ea typeface="+mn-ea"/>
                <a:cs typeface="+mn-cs"/>
              </a:rPr>
              <a:t>PARKER SOLAR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150" normalizeH="0" baseline="0" noProof="0" dirty="0">
                <a:ln>
                  <a:noFill/>
                </a:ln>
                <a:effectLst>
                  <a:outerShdw blurRad="419100" sx="102000" sy="102000" algn="ctr" rotWithShape="0">
                    <a:prstClr val="black">
                      <a:alpha val="29000"/>
                    </a:prstClr>
                  </a:outerShdw>
                </a:effectLst>
                <a:uLnTx/>
                <a:uFillTx/>
                <a:latin typeface="Raleway Black" panose="020B0503030101060003" pitchFamily="34" charset="77"/>
                <a:ea typeface="+mn-ea"/>
                <a:cs typeface="+mn-cs"/>
              </a:rPr>
              <a:t> PROBE</a:t>
            </a:r>
            <a:endParaRPr kumimoji="0" lang="en-LT" sz="5400" b="1" i="0" u="none" strike="noStrike" kern="1200" cap="none" spc="-150" normalizeH="0" baseline="0" noProof="0" dirty="0">
              <a:ln>
                <a:noFill/>
              </a:ln>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sp>
        <p:nvSpPr>
          <p:cNvPr id="11" name="Rectangle 10">
            <a:extLst>
              <a:ext uri="{FF2B5EF4-FFF2-40B4-BE49-F238E27FC236}">
                <a16:creationId xmlns:a16="http://schemas.microsoft.com/office/drawing/2014/main" id="{8BF43C00-892E-44F0-B236-16D243442703}"/>
              </a:ext>
            </a:extLst>
          </p:cNvPr>
          <p:cNvSpPr/>
          <p:nvPr/>
        </p:nvSpPr>
        <p:spPr>
          <a:xfrm>
            <a:off x="593616" y="3524606"/>
            <a:ext cx="6029092" cy="2031325"/>
          </a:xfrm>
          <a:prstGeom prst="rect">
            <a:avLst/>
          </a:prstGeom>
        </p:spPr>
        <p:txBody>
          <a:bodyPr wrap="square">
            <a:spAutoFit/>
          </a:bodyPr>
          <a:lstStyle/>
          <a:p>
            <a:pPr algn="ctr"/>
            <a:r>
              <a:rPr lang="en-US" spc="300" dirty="0">
                <a:latin typeface="Comic Sans MS" panose="030F0702030302020204" pitchFamily="66" charset="0"/>
              </a:rPr>
              <a:t>SUNSITE has a collection of simulation videos and blogs of the Parker Solar Probe launched by NASA. This is an approach to increase awareness and understanding of this ingenious spacecraft and how its data is useful to us. </a:t>
            </a:r>
            <a:endParaRPr lang="en-LT" spc="300" dirty="0">
              <a:latin typeface="Comic Sans MS" panose="030F0702030302020204" pitchFamily="66" charset="0"/>
            </a:endParaRPr>
          </a:p>
        </p:txBody>
      </p:sp>
      <p:pic>
        <p:nvPicPr>
          <p:cNvPr id="3" name="PSP_Orbit9">
            <a:hlinkClick r:id="" action="ppaction://media"/>
            <a:extLst>
              <a:ext uri="{FF2B5EF4-FFF2-40B4-BE49-F238E27FC236}">
                <a16:creationId xmlns:a16="http://schemas.microsoft.com/office/drawing/2014/main" id="{ADC97F6A-27AC-4100-BDC8-E825CB9D87B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332786" y="2535525"/>
            <a:ext cx="4751873" cy="2719023"/>
          </a:xfrm>
          <a:prstGeom prst="rect">
            <a:avLst/>
          </a:prstGeom>
        </p:spPr>
      </p:pic>
      <p:pic>
        <p:nvPicPr>
          <p:cNvPr id="7" name="Graphic 6" descr="Satellite">
            <a:extLst>
              <a:ext uri="{FF2B5EF4-FFF2-40B4-BE49-F238E27FC236}">
                <a16:creationId xmlns:a16="http://schemas.microsoft.com/office/drawing/2014/main" id="{2F9F9E60-9740-4DD4-A09A-E901FC863D8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37516" y="313654"/>
            <a:ext cx="1382181" cy="1382181"/>
          </a:xfrm>
          <a:prstGeom prst="rect">
            <a:avLst/>
          </a:prstGeom>
        </p:spPr>
      </p:pic>
    </p:spTree>
    <p:extLst>
      <p:ext uri="{BB962C8B-B14F-4D97-AF65-F5344CB8AC3E}">
        <p14:creationId xmlns:p14="http://schemas.microsoft.com/office/powerpoint/2010/main" val="518703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3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67462"/>
            <a:ext cx="6452840" cy="6452838"/>
          </a:xfrm>
          <a:prstGeom prst="ellipse">
            <a:avLst/>
          </a:prstGeom>
          <a:solidFill>
            <a:srgbClr val="12231D">
              <a:alpha val="40000"/>
            </a:srgbClr>
          </a:solid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0" y="3429000"/>
            <a:ext cx="6296718" cy="221599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150" normalizeH="0" baseline="0" noProof="0" dirty="0">
                <a:ln>
                  <a:noFill/>
                </a:ln>
                <a:effectLst>
                  <a:outerShdw blurRad="419100" sx="102000" sy="102000" algn="ctr" rotWithShape="0">
                    <a:prstClr val="black">
                      <a:alpha val="29000"/>
                    </a:prstClr>
                  </a:outerShdw>
                </a:effectLst>
                <a:uLnTx/>
                <a:uFillTx/>
                <a:latin typeface="Raleway Black" panose="020B0503030101060003" pitchFamily="34" charset="77"/>
                <a:ea typeface="+mn-ea"/>
                <a:cs typeface="+mn-cs"/>
              </a:rPr>
              <a:t>ASAP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spc="-150" dirty="0">
                <a:effectLst>
                  <a:outerShdw blurRad="419100" sx="102000" sy="102000" algn="ctr" rotWithShape="0">
                    <a:prstClr val="black">
                      <a:alpha val="29000"/>
                    </a:prstClr>
                  </a:outerShdw>
                </a:effectLst>
                <a:latin typeface="Raleway Black" panose="020B0503030101060003" pitchFamily="34" charset="77"/>
              </a:rPr>
              <a:t>Autonomous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spc="-150" dirty="0">
                <a:effectLst>
                  <a:outerShdw blurRad="419100" sx="102000" sy="102000" algn="ctr" rotWithShape="0">
                    <a:prstClr val="black">
                      <a:alpha val="29000"/>
                    </a:prstClr>
                  </a:outerShdw>
                </a:effectLst>
                <a:latin typeface="Raleway Black" panose="020B0503030101060003" pitchFamily="34" charset="77"/>
              </a:rPr>
              <a:t>Solar Activity Predictor</a:t>
            </a:r>
            <a:endParaRPr kumimoji="0" lang="en-LT" sz="3600" b="1" i="0" u="none" strike="noStrike" kern="1200" cap="none" spc="-150" normalizeH="0" baseline="0" noProof="0" dirty="0">
              <a:ln>
                <a:noFill/>
              </a:ln>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6" name="Picture 5">
            <a:extLst>
              <a:ext uri="{FF2B5EF4-FFF2-40B4-BE49-F238E27FC236}">
                <a16:creationId xmlns:a16="http://schemas.microsoft.com/office/drawing/2014/main" id="{942E3DE1-7FC6-42BD-9952-6F1F5E32465C}"/>
              </a:ext>
            </a:extLst>
          </p:cNvPr>
          <p:cNvPicPr>
            <a:picLocks noChangeAspect="1"/>
          </p:cNvPicPr>
          <p:nvPr/>
        </p:nvPicPr>
        <p:blipFill>
          <a:blip r:embed="rId2"/>
          <a:stretch>
            <a:fillRect/>
          </a:stretch>
        </p:blipFill>
        <p:spPr>
          <a:xfrm>
            <a:off x="5239808" y="1716619"/>
            <a:ext cx="1712381" cy="1712381"/>
          </a:xfrm>
          <a:prstGeom prst="rect">
            <a:avLst/>
          </a:prstGeom>
        </p:spPr>
      </p:pic>
    </p:spTree>
    <p:extLst>
      <p:ext uri="{BB962C8B-B14F-4D97-AF65-F5344CB8AC3E}">
        <p14:creationId xmlns:p14="http://schemas.microsoft.com/office/powerpoint/2010/main" val="1384450873"/>
      </p:ext>
    </p:extLst>
  </p:cSld>
  <p:clrMapOvr>
    <a:masterClrMapping/>
  </p:clrMapOvr>
  <p:transition spd="slow" advTm="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4" name="Graphic 22">
            <a:extLst>
              <a:ext uri="{FF2B5EF4-FFF2-40B4-BE49-F238E27FC236}">
                <a16:creationId xmlns:a16="http://schemas.microsoft.com/office/drawing/2014/main" id="{480C9633-F820-3D45-9499-D282F58F0A66}"/>
              </a:ext>
            </a:extLst>
          </p:cNvPr>
          <p:cNvSpPr/>
          <p:nvPr/>
        </p:nvSpPr>
        <p:spPr>
          <a:xfrm>
            <a:off x="283574" y="1160131"/>
            <a:ext cx="3095840" cy="3106380"/>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p>
            <a:endParaRPr lang="en-LT"/>
          </a:p>
        </p:txBody>
      </p:sp>
      <p:sp>
        <p:nvSpPr>
          <p:cNvPr id="2" name="Oval 1">
            <a:extLst>
              <a:ext uri="{FF2B5EF4-FFF2-40B4-BE49-F238E27FC236}">
                <a16:creationId xmlns:a16="http://schemas.microsoft.com/office/drawing/2014/main" id="{B8A42B65-566C-0A41-B8C2-5032B07BD196}"/>
              </a:ext>
            </a:extLst>
          </p:cNvPr>
          <p:cNvSpPr/>
          <p:nvPr/>
        </p:nvSpPr>
        <p:spPr>
          <a:xfrm>
            <a:off x="80311" y="1"/>
            <a:ext cx="6975116" cy="6764482"/>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11" name="Rectangle 10">
            <a:extLst>
              <a:ext uri="{FF2B5EF4-FFF2-40B4-BE49-F238E27FC236}">
                <a16:creationId xmlns:a16="http://schemas.microsoft.com/office/drawing/2014/main" id="{8FF4B05F-C8C5-4CE0-AD91-CDF5FD0B6158}"/>
              </a:ext>
            </a:extLst>
          </p:cNvPr>
          <p:cNvSpPr/>
          <p:nvPr/>
        </p:nvSpPr>
        <p:spPr>
          <a:xfrm>
            <a:off x="532541" y="4177745"/>
            <a:ext cx="6029092" cy="1200329"/>
          </a:xfrm>
          <a:prstGeom prst="rect">
            <a:avLst/>
          </a:prstGeom>
        </p:spPr>
        <p:txBody>
          <a:bodyPr wrap="square">
            <a:spAutoFit/>
          </a:bodyPr>
          <a:lstStyle/>
          <a:p>
            <a:pPr algn="ctr"/>
            <a:r>
              <a:rPr lang="en-US" spc="300" dirty="0">
                <a:latin typeface="Comic Sans MS" panose="030F0702030302020204" pitchFamily="66" charset="0"/>
              </a:rPr>
              <a:t>We have made an ML model called ASAP(Autonomous Solar Activity Predictor). That will forecast the solar weather accurately.</a:t>
            </a:r>
            <a:endParaRPr lang="en-LT" spc="300" dirty="0">
              <a:latin typeface="Comic Sans MS" panose="030F0702030302020204" pitchFamily="66" charset="0"/>
            </a:endParaRPr>
          </a:p>
        </p:txBody>
      </p:sp>
      <p:sp>
        <p:nvSpPr>
          <p:cNvPr id="14" name="Rectangle 13">
            <a:extLst>
              <a:ext uri="{FF2B5EF4-FFF2-40B4-BE49-F238E27FC236}">
                <a16:creationId xmlns:a16="http://schemas.microsoft.com/office/drawing/2014/main" id="{B9E3E101-033F-45B5-B643-1A2F6DFA45CE}"/>
              </a:ext>
            </a:extLst>
          </p:cNvPr>
          <p:cNvSpPr/>
          <p:nvPr/>
        </p:nvSpPr>
        <p:spPr>
          <a:xfrm>
            <a:off x="-1352916" y="1620609"/>
            <a:ext cx="9800005" cy="212365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150" normalizeH="0" baseline="0" noProof="0" dirty="0">
                <a:ln>
                  <a:noFill/>
                </a:ln>
                <a:effectLst>
                  <a:outerShdw blurRad="419100" sx="102000" sy="102000" algn="ctr" rotWithShape="0">
                    <a:prstClr val="black">
                      <a:alpha val="29000"/>
                    </a:prstClr>
                  </a:outerShdw>
                </a:effectLst>
                <a:uLnTx/>
                <a:uFillTx/>
                <a:latin typeface="Raleway Black" panose="020B0503030101060003" pitchFamily="34" charset="77"/>
                <a:ea typeface="+mn-ea"/>
                <a:cs typeface="+mn-cs"/>
              </a:rPr>
              <a:t>MACHINE LEARNING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150" normalizeH="0" baseline="0" noProof="0" dirty="0">
                <a:ln>
                  <a:noFill/>
                </a:ln>
                <a:effectLst>
                  <a:outerShdw blurRad="419100" sx="102000" sy="102000" algn="ctr" rotWithShape="0">
                    <a:prstClr val="black">
                      <a:alpha val="29000"/>
                    </a:prstClr>
                  </a:outerShdw>
                </a:effectLst>
                <a:uLnTx/>
                <a:uFillTx/>
                <a:latin typeface="Raleway Black" panose="020B0503030101060003" pitchFamily="34" charset="77"/>
                <a:ea typeface="+mn-ea"/>
                <a:cs typeface="+mn-cs"/>
              </a:rPr>
              <a:t>SUNSPOT</a:t>
            </a:r>
            <a:r>
              <a:rPr lang="en-US" sz="4400" b="1" spc="-150" dirty="0">
                <a:effectLst>
                  <a:outerShdw blurRad="419100" sx="102000" sy="102000" algn="ctr" rotWithShape="0">
                    <a:prstClr val="black">
                      <a:alpha val="29000"/>
                    </a:prstClr>
                  </a:outerShdw>
                </a:effectLst>
                <a:latin typeface="Raleway Black" panose="020B0503030101060003" pitchFamily="34" charset="77"/>
              </a:rPr>
              <a:t> WEATHER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150" normalizeH="0" baseline="0" noProof="0" dirty="0">
                <a:ln>
                  <a:noFill/>
                </a:ln>
                <a:effectLst>
                  <a:outerShdw blurRad="419100" sx="102000" sy="102000" algn="ctr" rotWithShape="0">
                    <a:prstClr val="black">
                      <a:alpha val="29000"/>
                    </a:prstClr>
                  </a:outerShdw>
                </a:effectLst>
                <a:uLnTx/>
                <a:uFillTx/>
                <a:latin typeface="Raleway Black" panose="020B0503030101060003" pitchFamily="34" charset="77"/>
                <a:ea typeface="+mn-ea"/>
                <a:cs typeface="+mn-cs"/>
              </a:rPr>
              <a:t>PREDICTION</a:t>
            </a:r>
            <a:endParaRPr kumimoji="0" lang="en-LT" sz="4400" b="1" i="0" u="none" strike="noStrike" kern="1200" cap="none" spc="-150" normalizeH="0" baseline="0" noProof="0" dirty="0">
              <a:ln>
                <a:noFill/>
              </a:ln>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4" name="Picture 3">
            <a:extLst>
              <a:ext uri="{FF2B5EF4-FFF2-40B4-BE49-F238E27FC236}">
                <a16:creationId xmlns:a16="http://schemas.microsoft.com/office/drawing/2014/main" id="{ACBFF31C-1B86-4AA0-B526-40DBED9B9FF1}"/>
              </a:ext>
            </a:extLst>
          </p:cNvPr>
          <p:cNvPicPr>
            <a:picLocks noChangeAspect="1"/>
          </p:cNvPicPr>
          <p:nvPr/>
        </p:nvPicPr>
        <p:blipFill>
          <a:blip r:embed="rId3"/>
          <a:stretch>
            <a:fillRect/>
          </a:stretch>
        </p:blipFill>
        <p:spPr>
          <a:xfrm>
            <a:off x="7351830" y="322620"/>
            <a:ext cx="4556596" cy="3106380"/>
          </a:xfrm>
          <a:prstGeom prst="rect">
            <a:avLst/>
          </a:prstGeom>
        </p:spPr>
      </p:pic>
      <p:pic>
        <p:nvPicPr>
          <p:cNvPr id="7" name="Picture 6">
            <a:extLst>
              <a:ext uri="{FF2B5EF4-FFF2-40B4-BE49-F238E27FC236}">
                <a16:creationId xmlns:a16="http://schemas.microsoft.com/office/drawing/2014/main" id="{4CC578FF-F9B1-4CE2-99D8-5F4004A329CA}"/>
              </a:ext>
            </a:extLst>
          </p:cNvPr>
          <p:cNvPicPr>
            <a:picLocks noChangeAspect="1"/>
          </p:cNvPicPr>
          <p:nvPr/>
        </p:nvPicPr>
        <p:blipFill>
          <a:blip r:embed="rId4"/>
          <a:stretch>
            <a:fillRect/>
          </a:stretch>
        </p:blipFill>
        <p:spPr>
          <a:xfrm>
            <a:off x="2981419" y="252287"/>
            <a:ext cx="1131333" cy="1131333"/>
          </a:xfrm>
          <a:prstGeom prst="rect">
            <a:avLst/>
          </a:prstGeom>
        </p:spPr>
      </p:pic>
      <p:pic>
        <p:nvPicPr>
          <p:cNvPr id="8" name="Picture 7">
            <a:extLst>
              <a:ext uri="{FF2B5EF4-FFF2-40B4-BE49-F238E27FC236}">
                <a16:creationId xmlns:a16="http://schemas.microsoft.com/office/drawing/2014/main" id="{3CD92D4F-6801-43F0-862F-3AD3DABB5C8A}"/>
              </a:ext>
            </a:extLst>
          </p:cNvPr>
          <p:cNvPicPr>
            <a:picLocks noChangeAspect="1"/>
          </p:cNvPicPr>
          <p:nvPr/>
        </p:nvPicPr>
        <p:blipFill>
          <a:blip r:embed="rId5"/>
          <a:stretch>
            <a:fillRect/>
          </a:stretch>
        </p:blipFill>
        <p:spPr>
          <a:xfrm>
            <a:off x="7351830" y="3624292"/>
            <a:ext cx="4556596" cy="2835927"/>
          </a:xfrm>
          <a:prstGeom prst="rect">
            <a:avLst/>
          </a:prstGeom>
        </p:spPr>
      </p:pic>
    </p:spTree>
    <p:extLst>
      <p:ext uri="{BB962C8B-B14F-4D97-AF65-F5344CB8AC3E}">
        <p14:creationId xmlns:p14="http://schemas.microsoft.com/office/powerpoint/2010/main" val="40741200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7000" fill="hold"/>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0" y="202581"/>
            <a:ext cx="6452840" cy="6452838"/>
          </a:xfrm>
          <a:prstGeom prst="ellipse">
            <a:avLst/>
          </a:prstGeom>
          <a:solidFill>
            <a:srgbClr val="12231D">
              <a:alpha val="40000"/>
            </a:srgbClr>
          </a:solid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dirty="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0" y="3429000"/>
            <a:ext cx="6296718" cy="2123658"/>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600" b="1" spc="-150" dirty="0">
                <a:solidFill>
                  <a:schemeClr val="tx1"/>
                </a:solidFill>
                <a:effectLst>
                  <a:outerShdw blurRad="419100" sx="102000" sy="102000" algn="ctr" rotWithShape="0">
                    <a:prstClr val="black">
                      <a:alpha val="29000"/>
                    </a:prstClr>
                  </a:outerShdw>
                </a:effectLst>
                <a:latin typeface="Raleway Black" panose="020B0503030101060003" pitchFamily="34" charset="77"/>
              </a:rPr>
              <a:t>DISCUSSION FORUM</a:t>
            </a:r>
            <a:endParaRPr kumimoji="0" lang="en-US" sz="6600" b="1" i="0" u="none" strike="noStrike" kern="1200" cap="none" spc="-150" normalizeH="0" baseline="0" noProof="0" dirty="0">
              <a:ln>
                <a:noFill/>
              </a:ln>
              <a:solidFill>
                <a:schemeClr val="tx1"/>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5" name="Picture 4">
            <a:extLst>
              <a:ext uri="{FF2B5EF4-FFF2-40B4-BE49-F238E27FC236}">
                <a16:creationId xmlns:a16="http://schemas.microsoft.com/office/drawing/2014/main" id="{2BD9B52C-8542-4C4A-AADC-CA3F8ECEA188}"/>
              </a:ext>
            </a:extLst>
          </p:cNvPr>
          <p:cNvPicPr>
            <a:picLocks noChangeAspect="1"/>
          </p:cNvPicPr>
          <p:nvPr/>
        </p:nvPicPr>
        <p:blipFill>
          <a:blip r:embed="rId2"/>
          <a:stretch>
            <a:fillRect/>
          </a:stretch>
        </p:blipFill>
        <p:spPr>
          <a:xfrm>
            <a:off x="5211665" y="1372096"/>
            <a:ext cx="1768667" cy="1768667"/>
          </a:xfrm>
          <a:prstGeom prst="rect">
            <a:avLst/>
          </a:prstGeom>
        </p:spPr>
      </p:pic>
    </p:spTree>
    <p:extLst>
      <p:ext uri="{BB962C8B-B14F-4D97-AF65-F5344CB8AC3E}">
        <p14:creationId xmlns:p14="http://schemas.microsoft.com/office/powerpoint/2010/main" val="3261262293"/>
      </p:ext>
    </p:extLst>
  </p:cSld>
  <p:clrMapOvr>
    <a:masterClrMapping/>
  </p:clrMapOvr>
  <p:transition spd="slow" advTm="0"/>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4" name="Graphic 22">
            <a:extLst>
              <a:ext uri="{FF2B5EF4-FFF2-40B4-BE49-F238E27FC236}">
                <a16:creationId xmlns:a16="http://schemas.microsoft.com/office/drawing/2014/main" id="{480C9633-F820-3D45-9499-D282F58F0A66}"/>
              </a:ext>
            </a:extLst>
          </p:cNvPr>
          <p:cNvSpPr/>
          <p:nvPr/>
        </p:nvSpPr>
        <p:spPr>
          <a:xfrm>
            <a:off x="202281" y="616947"/>
            <a:ext cx="3095840" cy="3106380"/>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p>
            <a:endParaRPr lang="en-LT"/>
          </a:p>
        </p:txBody>
      </p:sp>
      <p:sp>
        <p:nvSpPr>
          <p:cNvPr id="2" name="Oval 1">
            <a:extLst>
              <a:ext uri="{FF2B5EF4-FFF2-40B4-BE49-F238E27FC236}">
                <a16:creationId xmlns:a16="http://schemas.microsoft.com/office/drawing/2014/main" id="{B8A42B65-566C-0A41-B8C2-5032B07BD196}"/>
              </a:ext>
            </a:extLst>
          </p:cNvPr>
          <p:cNvSpPr/>
          <p:nvPr/>
        </p:nvSpPr>
        <p:spPr>
          <a:xfrm>
            <a:off x="202281" y="321310"/>
            <a:ext cx="6198519" cy="6215380"/>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11" name="Rectangle 10">
            <a:extLst>
              <a:ext uri="{FF2B5EF4-FFF2-40B4-BE49-F238E27FC236}">
                <a16:creationId xmlns:a16="http://schemas.microsoft.com/office/drawing/2014/main" id="{8FF4B05F-C8C5-4CE0-AD91-CDF5FD0B6158}"/>
              </a:ext>
            </a:extLst>
          </p:cNvPr>
          <p:cNvSpPr/>
          <p:nvPr/>
        </p:nvSpPr>
        <p:spPr>
          <a:xfrm>
            <a:off x="710794" y="3809879"/>
            <a:ext cx="5174649" cy="1754326"/>
          </a:xfrm>
          <a:prstGeom prst="rect">
            <a:avLst/>
          </a:prstGeom>
        </p:spPr>
        <p:txBody>
          <a:bodyPr wrap="square">
            <a:spAutoFit/>
          </a:bodyPr>
          <a:lstStyle/>
          <a:p>
            <a:pPr algn="ctr"/>
            <a:r>
              <a:rPr lang="en-US" spc="300" dirty="0">
                <a:latin typeface="Comic Sans MS" panose="030F0702030302020204" pitchFamily="66" charset="0"/>
              </a:rPr>
              <a:t>We at SUNSITE have a discussion forum where people can interact on space related topics and thereby increase social awareness on hidden aspects of space exploration.</a:t>
            </a:r>
            <a:endParaRPr lang="en-LT" spc="300" dirty="0">
              <a:latin typeface="Comic Sans MS" panose="030F0702030302020204" pitchFamily="66" charset="0"/>
            </a:endParaRPr>
          </a:p>
        </p:txBody>
      </p:sp>
      <p:sp>
        <p:nvSpPr>
          <p:cNvPr id="14" name="Rectangle 13">
            <a:extLst>
              <a:ext uri="{FF2B5EF4-FFF2-40B4-BE49-F238E27FC236}">
                <a16:creationId xmlns:a16="http://schemas.microsoft.com/office/drawing/2014/main" id="{B9E3E101-033F-45B5-B643-1A2F6DFA45CE}"/>
              </a:ext>
            </a:extLst>
          </p:cNvPr>
          <p:cNvSpPr/>
          <p:nvPr/>
        </p:nvSpPr>
        <p:spPr>
          <a:xfrm>
            <a:off x="921317" y="1583524"/>
            <a:ext cx="4753607" cy="193899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150" normalizeH="0" baseline="0" noProof="0" dirty="0">
                <a:ln>
                  <a:noFill/>
                </a:ln>
                <a:effectLst>
                  <a:outerShdw blurRad="419100" sx="102000" sy="102000" algn="ctr" rotWithShape="0">
                    <a:prstClr val="black">
                      <a:alpha val="29000"/>
                    </a:prstClr>
                  </a:outerShdw>
                </a:effectLst>
                <a:uLnTx/>
                <a:uFillTx/>
                <a:latin typeface="Raleway Black" panose="020B0503030101060003" pitchFamily="34" charset="77"/>
                <a:ea typeface="+mn-ea"/>
                <a:cs typeface="+mn-cs"/>
              </a:rPr>
              <a:t>DISCUSSION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150" normalizeH="0" baseline="0" noProof="0" dirty="0">
                <a:ln>
                  <a:noFill/>
                </a:ln>
                <a:effectLst>
                  <a:outerShdw blurRad="419100" sx="102000" sy="102000" algn="ctr" rotWithShape="0">
                    <a:prstClr val="black">
                      <a:alpha val="29000"/>
                    </a:prstClr>
                  </a:outerShdw>
                </a:effectLst>
                <a:uLnTx/>
                <a:uFillTx/>
                <a:latin typeface="Raleway Black" panose="020B0503030101060003" pitchFamily="34" charset="77"/>
                <a:ea typeface="+mn-ea"/>
                <a:cs typeface="+mn-cs"/>
              </a:rPr>
              <a:t> FORUM</a:t>
            </a:r>
            <a:endParaRPr kumimoji="0" lang="en-LT" sz="6000" b="1" i="0" u="none" strike="noStrike" kern="1200" cap="none" spc="-150" normalizeH="0" baseline="0" noProof="0" dirty="0">
              <a:ln>
                <a:noFill/>
              </a:ln>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4" name="Picture 3">
            <a:extLst>
              <a:ext uri="{FF2B5EF4-FFF2-40B4-BE49-F238E27FC236}">
                <a16:creationId xmlns:a16="http://schemas.microsoft.com/office/drawing/2014/main" id="{BF3B805C-E7C9-4391-8F8B-679D73BEF63D}"/>
              </a:ext>
            </a:extLst>
          </p:cNvPr>
          <p:cNvPicPr>
            <a:picLocks noChangeAspect="1"/>
          </p:cNvPicPr>
          <p:nvPr/>
        </p:nvPicPr>
        <p:blipFill>
          <a:blip r:embed="rId3"/>
          <a:stretch>
            <a:fillRect/>
          </a:stretch>
        </p:blipFill>
        <p:spPr>
          <a:xfrm>
            <a:off x="6604480" y="2515620"/>
            <a:ext cx="5504392" cy="2588518"/>
          </a:xfrm>
          <a:prstGeom prst="rect">
            <a:avLst/>
          </a:prstGeom>
        </p:spPr>
      </p:pic>
      <p:pic>
        <p:nvPicPr>
          <p:cNvPr id="7" name="Picture 6">
            <a:extLst>
              <a:ext uri="{FF2B5EF4-FFF2-40B4-BE49-F238E27FC236}">
                <a16:creationId xmlns:a16="http://schemas.microsoft.com/office/drawing/2014/main" id="{91F81464-1A87-46ED-89B0-E8718CDF08CF}"/>
              </a:ext>
            </a:extLst>
          </p:cNvPr>
          <p:cNvPicPr>
            <a:picLocks noChangeAspect="1"/>
          </p:cNvPicPr>
          <p:nvPr/>
        </p:nvPicPr>
        <p:blipFill>
          <a:blip r:embed="rId4"/>
          <a:stretch>
            <a:fillRect/>
          </a:stretch>
        </p:blipFill>
        <p:spPr>
          <a:xfrm>
            <a:off x="2788266" y="616947"/>
            <a:ext cx="1019707" cy="1019707"/>
          </a:xfrm>
          <a:prstGeom prst="rect">
            <a:avLst/>
          </a:prstGeom>
        </p:spPr>
      </p:pic>
    </p:spTree>
    <p:extLst>
      <p:ext uri="{BB962C8B-B14F-4D97-AF65-F5344CB8AC3E}">
        <p14:creationId xmlns:p14="http://schemas.microsoft.com/office/powerpoint/2010/main" val="34205497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7000" fill="hold"/>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D1CA1-3EE7-4865-9768-01A2322C232B}"/>
              </a:ext>
            </a:extLst>
          </p:cNvPr>
          <p:cNvSpPr>
            <a:spLocks noGrp="1"/>
          </p:cNvSpPr>
          <p:nvPr>
            <p:ph type="title"/>
          </p:nvPr>
        </p:nvSpPr>
        <p:spPr>
          <a:xfrm>
            <a:off x="836612" y="417619"/>
            <a:ext cx="3932237" cy="696191"/>
          </a:xfrm>
        </p:spPr>
        <p:txBody>
          <a:bodyPr/>
          <a:lstStyle/>
          <a:p>
            <a:r>
              <a:rPr lang="en-US" b="1" dirty="0"/>
              <a:t>The Future</a:t>
            </a:r>
            <a:endParaRPr lang="en-IN" b="1" dirty="0"/>
          </a:p>
        </p:txBody>
      </p:sp>
      <p:pic>
        <p:nvPicPr>
          <p:cNvPr id="10" name="Picture Placeholder 9">
            <a:extLst>
              <a:ext uri="{FF2B5EF4-FFF2-40B4-BE49-F238E27FC236}">
                <a16:creationId xmlns:a16="http://schemas.microsoft.com/office/drawing/2014/main" id="{87EBF9D8-E76D-43D3-9CBE-785BE5B9907F}"/>
              </a:ext>
            </a:extLst>
          </p:cNvPr>
          <p:cNvPicPr>
            <a:picLocks noGrp="1" noChangeAspect="1"/>
          </p:cNvPicPr>
          <p:nvPr>
            <p:ph type="pic" idx="1"/>
          </p:nvPr>
        </p:nvPicPr>
        <p:blipFill rotWithShape="1">
          <a:blip r:embed="rId2"/>
          <a:srcRect l="14789" t="10520" b="10520"/>
          <a:stretch/>
        </p:blipFill>
        <p:spPr>
          <a:xfrm>
            <a:off x="6960549" y="1764183"/>
            <a:ext cx="4743606" cy="4409655"/>
          </a:xfrm>
        </p:spPr>
      </p:pic>
      <p:sp>
        <p:nvSpPr>
          <p:cNvPr id="4" name="Text Placeholder 3">
            <a:extLst>
              <a:ext uri="{FF2B5EF4-FFF2-40B4-BE49-F238E27FC236}">
                <a16:creationId xmlns:a16="http://schemas.microsoft.com/office/drawing/2014/main" id="{493088A3-8E43-4F77-BE92-8486C79635CB}"/>
              </a:ext>
            </a:extLst>
          </p:cNvPr>
          <p:cNvSpPr>
            <a:spLocks noGrp="1"/>
          </p:cNvSpPr>
          <p:nvPr>
            <p:ph type="body" sz="half" idx="2"/>
          </p:nvPr>
        </p:nvSpPr>
        <p:spPr>
          <a:xfrm>
            <a:off x="754884" y="1196796"/>
            <a:ext cx="4346576" cy="4873625"/>
          </a:xfrm>
        </p:spPr>
        <p:txBody>
          <a:bodyPr>
            <a:noAutofit/>
          </a:bodyPr>
          <a:lstStyle/>
          <a:p>
            <a:r>
              <a:rPr lang="en-US" dirty="0"/>
              <a:t>We strongly feel our </a:t>
            </a:r>
            <a:r>
              <a:rPr lang="en-US" dirty="0" err="1"/>
              <a:t>sunsite</a:t>
            </a:r>
            <a:r>
              <a:rPr lang="en-US" dirty="0"/>
              <a:t> will have a great impact on future and the following are the features we will be adding on</a:t>
            </a:r>
          </a:p>
          <a:p>
            <a:pPr marL="285750" indent="-285750">
              <a:buFont typeface="Arial" panose="020B0604020202020204" pitchFamily="34" charset="0"/>
              <a:buChar char="•"/>
            </a:pPr>
            <a:r>
              <a:rPr lang="en-US" dirty="0"/>
              <a:t>Issue regular newsletters to subscribers based on new solar discoveries.</a:t>
            </a:r>
          </a:p>
          <a:p>
            <a:pPr marL="285750" indent="-285750">
              <a:buFont typeface="Arial" panose="020B0604020202020204" pitchFamily="34" charset="0"/>
              <a:buChar char="•"/>
            </a:pPr>
            <a:r>
              <a:rPr lang="en-US" dirty="0"/>
              <a:t>Adding engineering strip downs of more solar orbiters. </a:t>
            </a:r>
          </a:p>
          <a:p>
            <a:pPr marL="285750" indent="-285750">
              <a:buFont typeface="Arial" panose="020B0604020202020204" pitchFamily="34" charset="0"/>
              <a:buChar char="•"/>
            </a:pPr>
            <a:r>
              <a:rPr lang="en-US" dirty="0"/>
              <a:t>We have planned to deploy the solar weather predicting ML model in our website.</a:t>
            </a:r>
          </a:p>
          <a:p>
            <a:pPr marL="285750" indent="-285750">
              <a:buFont typeface="Arial" panose="020B0604020202020204" pitchFamily="34" charset="0"/>
              <a:buChar char="•"/>
            </a:pPr>
            <a:r>
              <a:rPr lang="en-US" dirty="0"/>
              <a:t>Develop an Android app for the same</a:t>
            </a:r>
          </a:p>
          <a:p>
            <a:pPr marL="285750" indent="-285750">
              <a:buFont typeface="Arial" panose="020B0604020202020204" pitchFamily="34" charset="0"/>
              <a:buChar char="•"/>
            </a:pPr>
            <a:r>
              <a:rPr lang="en-US" dirty="0"/>
              <a:t>Application of the ML model in future space missions.</a:t>
            </a:r>
          </a:p>
          <a:p>
            <a:pPr marL="285750" indent="-285750">
              <a:buFont typeface="Arial" panose="020B0604020202020204" pitchFamily="34" charset="0"/>
              <a:buChar char="•"/>
            </a:pPr>
            <a:r>
              <a:rPr lang="en-US" dirty="0"/>
              <a:t>We will be adding a new animated story weekly to keep our audience engaged in learning.</a:t>
            </a:r>
          </a:p>
          <a:p>
            <a:pPr marL="285750" indent="-285750">
              <a:buFont typeface="Arial" panose="020B0604020202020204" pitchFamily="34" charset="0"/>
              <a:buChar char="•"/>
            </a:pPr>
            <a:r>
              <a:rPr lang="en-US" dirty="0"/>
              <a:t>Collaborations with Outreach teams of various space related student chapters for educating rural masses on sun.</a:t>
            </a:r>
          </a:p>
          <a:p>
            <a:pPr marL="285750" indent="-285750">
              <a:buFont typeface="Arial" panose="020B0604020202020204" pitchFamily="34" charset="0"/>
              <a:buChar char="•"/>
            </a:pPr>
            <a:endParaRPr lang="en-IN" dirty="0"/>
          </a:p>
        </p:txBody>
      </p:sp>
      <p:sp>
        <p:nvSpPr>
          <p:cNvPr id="12" name="TextBox 11">
            <a:extLst>
              <a:ext uri="{FF2B5EF4-FFF2-40B4-BE49-F238E27FC236}">
                <a16:creationId xmlns:a16="http://schemas.microsoft.com/office/drawing/2014/main" id="{4212ADE7-CBD6-4E5A-8EF8-AC5BEAA4D8D5}"/>
              </a:ext>
            </a:extLst>
          </p:cNvPr>
          <p:cNvSpPr txBox="1"/>
          <p:nvPr/>
        </p:nvSpPr>
        <p:spPr>
          <a:xfrm>
            <a:off x="6693510" y="580922"/>
            <a:ext cx="4743606" cy="830997"/>
          </a:xfrm>
          <a:prstGeom prst="rect">
            <a:avLst/>
          </a:prstGeom>
          <a:noFill/>
        </p:spPr>
        <p:txBody>
          <a:bodyPr wrap="none" rtlCol="0">
            <a:spAutoFit/>
          </a:bodyPr>
          <a:lstStyle/>
          <a:p>
            <a:r>
              <a:rPr lang="en-US" sz="2400" b="1" dirty="0">
                <a:latin typeface="Comic Sans MS" panose="030F0702030302020204" pitchFamily="66" charset="0"/>
              </a:rPr>
              <a:t>SUNSITE:</a:t>
            </a:r>
          </a:p>
          <a:p>
            <a:r>
              <a:rPr lang="en-US" sz="2400" dirty="0">
                <a:latin typeface="Comic Sans MS" panose="030F0702030302020204" pitchFamily="66" charset="0"/>
              </a:rPr>
              <a:t>The only dedicated site for Sun</a:t>
            </a:r>
          </a:p>
        </p:txBody>
      </p:sp>
    </p:spTree>
    <p:extLst>
      <p:ext uri="{BB962C8B-B14F-4D97-AF65-F5344CB8AC3E}">
        <p14:creationId xmlns:p14="http://schemas.microsoft.com/office/powerpoint/2010/main" val="3773458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4E6D6-B05A-4F36-95F9-80771A33C849}"/>
              </a:ext>
            </a:extLst>
          </p:cNvPr>
          <p:cNvSpPr>
            <a:spLocks noGrp="1"/>
          </p:cNvSpPr>
          <p:nvPr>
            <p:ph type="title"/>
          </p:nvPr>
        </p:nvSpPr>
        <p:spPr/>
        <p:txBody>
          <a:bodyPr/>
          <a:lstStyle/>
          <a:p>
            <a:r>
              <a:rPr lang="en-US" dirty="0"/>
              <a:t>Days of Hackathon</a:t>
            </a:r>
            <a:endParaRPr lang="en-IN" dirty="0"/>
          </a:p>
        </p:txBody>
      </p:sp>
      <p:sp>
        <p:nvSpPr>
          <p:cNvPr id="3" name="Content Placeholder 2">
            <a:extLst>
              <a:ext uri="{FF2B5EF4-FFF2-40B4-BE49-F238E27FC236}">
                <a16:creationId xmlns:a16="http://schemas.microsoft.com/office/drawing/2014/main" id="{2420FED2-2895-4D92-A5F6-08D3EAE7913B}"/>
              </a:ext>
            </a:extLst>
          </p:cNvPr>
          <p:cNvSpPr>
            <a:spLocks noGrp="1"/>
          </p:cNvSpPr>
          <p:nvPr>
            <p:ph idx="1"/>
          </p:nvPr>
        </p:nvSpPr>
        <p:spPr/>
        <p:txBody>
          <a:bodyPr>
            <a:noAutofit/>
          </a:bodyPr>
          <a:lstStyle/>
          <a:p>
            <a:r>
              <a:rPr lang="en-US" dirty="0"/>
              <a:t>The topic, “UNLOCKING THE SECRET OF </a:t>
            </a:r>
            <a:r>
              <a:rPr lang="en-US"/>
              <a:t>THE SUN” </a:t>
            </a:r>
            <a:r>
              <a:rPr lang="en-US" dirty="0"/>
              <a:t>awoke childlike curiosity among us and through our project, “SUNSITE”, we aim to impart the same curiosity in every human being.</a:t>
            </a:r>
          </a:p>
          <a:p>
            <a:r>
              <a:rPr lang="en-US" dirty="0"/>
              <a:t>It was particularly fun to go through the sites of NASA, ESA, JAXA and other space agency in search of open data.</a:t>
            </a:r>
          </a:p>
          <a:p>
            <a:r>
              <a:rPr lang="en-US" dirty="0"/>
              <a:t>The scope of exploration really intrigued us.</a:t>
            </a:r>
          </a:p>
          <a:p>
            <a:r>
              <a:rPr lang="en-US" dirty="0"/>
              <a:t>The things that we have learned in the process of this hackathon will surely play a pivotal role in shaping our future.</a:t>
            </a:r>
          </a:p>
          <a:p>
            <a:r>
              <a:rPr lang="en-US" dirty="0"/>
              <a:t>Hackathon days were really stressful but very enjoyable at the same time.</a:t>
            </a:r>
          </a:p>
          <a:p>
            <a:pPr marL="0" indent="0">
              <a:buNone/>
            </a:pPr>
            <a:endParaRPr lang="en-US" dirty="0"/>
          </a:p>
        </p:txBody>
      </p:sp>
    </p:spTree>
    <p:extLst>
      <p:ext uri="{BB962C8B-B14F-4D97-AF65-F5344CB8AC3E}">
        <p14:creationId xmlns:p14="http://schemas.microsoft.com/office/powerpoint/2010/main" val="3109834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78770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Sunset scene">
            <a:extLst>
              <a:ext uri="{FF2B5EF4-FFF2-40B4-BE49-F238E27FC236}">
                <a16:creationId xmlns:a16="http://schemas.microsoft.com/office/drawing/2014/main" id="{79563924-790D-4F4A-847F-56B14D41660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21306" y="936813"/>
            <a:ext cx="2949387" cy="2949387"/>
          </a:xfrm>
          <a:prstGeom prst="rect">
            <a:avLst/>
          </a:prstGeom>
        </p:spPr>
      </p:pic>
      <p:sp>
        <p:nvSpPr>
          <p:cNvPr id="6" name="Rectangle 5">
            <a:extLst>
              <a:ext uri="{FF2B5EF4-FFF2-40B4-BE49-F238E27FC236}">
                <a16:creationId xmlns:a16="http://schemas.microsoft.com/office/drawing/2014/main" id="{4B6C366B-2122-4E65-BCA6-B06C678F2E02}"/>
              </a:ext>
            </a:extLst>
          </p:cNvPr>
          <p:cNvSpPr/>
          <p:nvPr/>
        </p:nvSpPr>
        <p:spPr>
          <a:xfrm>
            <a:off x="2998694" y="3429000"/>
            <a:ext cx="6194611" cy="1107996"/>
          </a:xfrm>
          <a:prstGeom prst="rect">
            <a:avLst/>
          </a:prstGeom>
          <a:noFill/>
        </p:spPr>
        <p:txBody>
          <a:bodyPr wrap="square" lIns="91440" tIns="45720" rIns="91440" bIns="45720">
            <a:spAutoFit/>
          </a:bodyPr>
          <a:lstStyle/>
          <a:p>
            <a:pPr algn="ctr"/>
            <a:r>
              <a:rPr lang="en-US" sz="6600" b="1" dirty="0">
                <a:ln w="9525">
                  <a:solidFill>
                    <a:schemeClr val="bg1"/>
                  </a:solidFill>
                  <a:prstDash val="solid"/>
                </a:ln>
                <a:effectLst>
                  <a:outerShdw blurRad="12700" dist="38100" dir="2700000" algn="tl" rotWithShape="0">
                    <a:schemeClr val="bg1">
                      <a:lumMod val="50000"/>
                    </a:schemeClr>
                  </a:outerShdw>
                </a:effectLst>
                <a:latin typeface="Comic Sans MS" panose="030F0702030302020204" pitchFamily="66" charset="0"/>
              </a:rPr>
              <a:t>THANK YOU</a:t>
            </a:r>
          </a:p>
        </p:txBody>
      </p:sp>
    </p:spTree>
    <p:extLst>
      <p:ext uri="{BB962C8B-B14F-4D97-AF65-F5344CB8AC3E}">
        <p14:creationId xmlns:p14="http://schemas.microsoft.com/office/powerpoint/2010/main" val="1860434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A25FA4-A288-4460-BF12-637E077953CB}"/>
              </a:ext>
            </a:extLst>
          </p:cNvPr>
          <p:cNvSpPr>
            <a:spLocks noGrp="1"/>
          </p:cNvSpPr>
          <p:nvPr>
            <p:ph type="title"/>
          </p:nvPr>
        </p:nvSpPr>
        <p:spPr>
          <a:xfrm>
            <a:off x="416418" y="290738"/>
            <a:ext cx="2043713" cy="640698"/>
          </a:xfrm>
        </p:spPr>
        <p:txBody>
          <a:bodyPr/>
          <a:lstStyle/>
          <a:p>
            <a:r>
              <a:rPr lang="en-US" b="1" dirty="0">
                <a:solidFill>
                  <a:schemeClr val="tx1"/>
                </a:solidFill>
                <a:latin typeface="Comic Sans MS" panose="030F0702030302020204" pitchFamily="66" charset="0"/>
              </a:rPr>
              <a:t>About us</a:t>
            </a:r>
          </a:p>
        </p:txBody>
      </p:sp>
      <p:pic>
        <p:nvPicPr>
          <p:cNvPr id="12" name="Picture 11">
            <a:extLst>
              <a:ext uri="{FF2B5EF4-FFF2-40B4-BE49-F238E27FC236}">
                <a16:creationId xmlns:a16="http://schemas.microsoft.com/office/drawing/2014/main" id="{94C4454B-C3F7-46D0-98DC-0C76DE2405C7}"/>
              </a:ext>
            </a:extLst>
          </p:cNvPr>
          <p:cNvPicPr>
            <a:picLocks noChangeAspect="1"/>
          </p:cNvPicPr>
          <p:nvPr/>
        </p:nvPicPr>
        <p:blipFill rotWithShape="1">
          <a:blip r:embed="rId2"/>
          <a:srcRect l="3716" t="13998" r="24338" b="1094"/>
          <a:stretch/>
        </p:blipFill>
        <p:spPr>
          <a:xfrm rot="16200000">
            <a:off x="6231348" y="4209195"/>
            <a:ext cx="2055548" cy="1807441"/>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4DCBAB17-F6A2-4ED7-BEB7-126C6E5751BD}"/>
              </a:ext>
            </a:extLst>
          </p:cNvPr>
          <p:cNvPicPr>
            <a:picLocks noChangeAspect="1"/>
          </p:cNvPicPr>
          <p:nvPr/>
        </p:nvPicPr>
        <p:blipFill>
          <a:blip r:embed="rId3"/>
          <a:stretch>
            <a:fillRect/>
          </a:stretch>
        </p:blipFill>
        <p:spPr>
          <a:xfrm>
            <a:off x="3477543" y="4088894"/>
            <a:ext cx="1891199" cy="2060872"/>
          </a:xfrm>
          <a:prstGeom prst="rect">
            <a:avLst/>
          </a:prstGeom>
          <a:ln>
            <a:noFill/>
          </a:ln>
          <a:effectLst>
            <a:outerShdw blurRad="292100" dist="139700" dir="2700000" algn="tl" rotWithShape="0">
              <a:srgbClr val="333333">
                <a:alpha val="65000"/>
              </a:srgbClr>
            </a:outerShdw>
          </a:effectLst>
        </p:spPr>
      </p:pic>
      <p:sp>
        <p:nvSpPr>
          <p:cNvPr id="26" name="TextBox 25">
            <a:extLst>
              <a:ext uri="{FF2B5EF4-FFF2-40B4-BE49-F238E27FC236}">
                <a16:creationId xmlns:a16="http://schemas.microsoft.com/office/drawing/2014/main" id="{A124CFB3-6FEE-494A-9944-7A462CB45D51}"/>
              </a:ext>
            </a:extLst>
          </p:cNvPr>
          <p:cNvSpPr txBox="1"/>
          <p:nvPr/>
        </p:nvSpPr>
        <p:spPr>
          <a:xfrm>
            <a:off x="6355401" y="6202460"/>
            <a:ext cx="2305439" cy="523220"/>
          </a:xfrm>
          <a:prstGeom prst="rect">
            <a:avLst/>
          </a:prstGeom>
          <a:noFill/>
        </p:spPr>
        <p:txBody>
          <a:bodyPr wrap="square" rtlCol="0">
            <a:spAutoFit/>
          </a:bodyPr>
          <a:lstStyle/>
          <a:p>
            <a:r>
              <a:rPr lang="en-US" sz="1400" b="1" dirty="0">
                <a:latin typeface="Comic Sans MS" panose="030F0702030302020204" pitchFamily="66" charset="0"/>
              </a:rPr>
              <a:t>AYUSHMAN DASH</a:t>
            </a:r>
          </a:p>
          <a:p>
            <a:r>
              <a:rPr lang="en-US" sz="1400" b="1" dirty="0">
                <a:latin typeface="Comic Sans MS" panose="030F0702030302020204" pitchFamily="66" charset="0"/>
              </a:rPr>
              <a:t>2024-VIT CHENNAI</a:t>
            </a:r>
          </a:p>
        </p:txBody>
      </p:sp>
      <p:sp>
        <p:nvSpPr>
          <p:cNvPr id="30" name="TextBox 29">
            <a:extLst>
              <a:ext uri="{FF2B5EF4-FFF2-40B4-BE49-F238E27FC236}">
                <a16:creationId xmlns:a16="http://schemas.microsoft.com/office/drawing/2014/main" id="{124403DF-D3BD-4D7A-92A1-70E9F33E2165}"/>
              </a:ext>
            </a:extLst>
          </p:cNvPr>
          <p:cNvSpPr txBox="1"/>
          <p:nvPr/>
        </p:nvSpPr>
        <p:spPr>
          <a:xfrm>
            <a:off x="3507668" y="6202461"/>
            <a:ext cx="2034531" cy="523220"/>
          </a:xfrm>
          <a:prstGeom prst="rect">
            <a:avLst/>
          </a:prstGeom>
          <a:noFill/>
        </p:spPr>
        <p:txBody>
          <a:bodyPr wrap="none" rtlCol="0">
            <a:spAutoFit/>
          </a:bodyPr>
          <a:lstStyle/>
          <a:p>
            <a:r>
              <a:rPr lang="en-US" sz="1400" b="1" dirty="0">
                <a:latin typeface="Comic Sans MS" panose="030F0702030302020204" pitchFamily="66" charset="0"/>
              </a:rPr>
              <a:t>ASHNA HUSSAIN</a:t>
            </a:r>
          </a:p>
          <a:p>
            <a:r>
              <a:rPr lang="en-US" sz="1400" b="1" dirty="0">
                <a:latin typeface="Comic Sans MS" panose="030F0702030302020204" pitchFamily="66" charset="0"/>
              </a:rPr>
              <a:t>2024-VIT CHENNAI</a:t>
            </a:r>
          </a:p>
        </p:txBody>
      </p:sp>
      <p:sp>
        <p:nvSpPr>
          <p:cNvPr id="31" name="TextBox 30">
            <a:extLst>
              <a:ext uri="{FF2B5EF4-FFF2-40B4-BE49-F238E27FC236}">
                <a16:creationId xmlns:a16="http://schemas.microsoft.com/office/drawing/2014/main" id="{6981C572-6D96-4B3C-8F85-1215F2F370A5}"/>
              </a:ext>
            </a:extLst>
          </p:cNvPr>
          <p:cNvSpPr txBox="1"/>
          <p:nvPr/>
        </p:nvSpPr>
        <p:spPr>
          <a:xfrm>
            <a:off x="6071937" y="3289818"/>
            <a:ext cx="2374368" cy="523220"/>
          </a:xfrm>
          <a:prstGeom prst="rect">
            <a:avLst/>
          </a:prstGeom>
          <a:noFill/>
        </p:spPr>
        <p:txBody>
          <a:bodyPr wrap="none" rtlCol="0">
            <a:spAutoFit/>
          </a:bodyPr>
          <a:lstStyle/>
          <a:p>
            <a:pPr algn="ctr"/>
            <a:r>
              <a:rPr lang="en-US" sz="1400" b="1" dirty="0">
                <a:latin typeface="Comic Sans MS" panose="030F0702030302020204" pitchFamily="66" charset="0"/>
              </a:rPr>
              <a:t>RAAGULBHARATWAJ K.</a:t>
            </a:r>
          </a:p>
          <a:p>
            <a:pPr algn="ctr"/>
            <a:r>
              <a:rPr lang="en-US" sz="1400" b="1" dirty="0">
                <a:latin typeface="Comic Sans MS" panose="030F0702030302020204" pitchFamily="66" charset="0"/>
              </a:rPr>
              <a:t>2021-VIT CHENNAI</a:t>
            </a:r>
          </a:p>
        </p:txBody>
      </p:sp>
      <p:pic>
        <p:nvPicPr>
          <p:cNvPr id="32" name="Picture 31">
            <a:extLst>
              <a:ext uri="{FF2B5EF4-FFF2-40B4-BE49-F238E27FC236}">
                <a16:creationId xmlns:a16="http://schemas.microsoft.com/office/drawing/2014/main" id="{F713BFA8-AB78-4188-83F2-482C4A5B8425}"/>
              </a:ext>
            </a:extLst>
          </p:cNvPr>
          <p:cNvPicPr>
            <a:picLocks noChangeAspect="1"/>
          </p:cNvPicPr>
          <p:nvPr/>
        </p:nvPicPr>
        <p:blipFill>
          <a:blip r:embed="rId4"/>
          <a:stretch>
            <a:fillRect/>
          </a:stretch>
        </p:blipFill>
        <p:spPr>
          <a:xfrm>
            <a:off x="8996744" y="3989294"/>
            <a:ext cx="1916197" cy="2179233"/>
          </a:xfrm>
          <a:prstGeom prst="rect">
            <a:avLst/>
          </a:prstGeom>
          <a:ln>
            <a:noFill/>
          </a:ln>
          <a:effectLst>
            <a:outerShdw blurRad="292100" dist="139700" dir="2700000" algn="tl" rotWithShape="0">
              <a:srgbClr val="333333">
                <a:alpha val="65000"/>
              </a:srgbClr>
            </a:outerShdw>
          </a:effectLst>
        </p:spPr>
      </p:pic>
      <p:sp>
        <p:nvSpPr>
          <p:cNvPr id="36" name="TextBox 35">
            <a:extLst>
              <a:ext uri="{FF2B5EF4-FFF2-40B4-BE49-F238E27FC236}">
                <a16:creationId xmlns:a16="http://schemas.microsoft.com/office/drawing/2014/main" id="{8D6FF071-829A-4743-87B5-B5B64EE31D42}"/>
              </a:ext>
            </a:extLst>
          </p:cNvPr>
          <p:cNvSpPr txBox="1"/>
          <p:nvPr/>
        </p:nvSpPr>
        <p:spPr>
          <a:xfrm>
            <a:off x="9046960" y="6202459"/>
            <a:ext cx="2034531" cy="523220"/>
          </a:xfrm>
          <a:prstGeom prst="rect">
            <a:avLst/>
          </a:prstGeom>
          <a:noFill/>
        </p:spPr>
        <p:txBody>
          <a:bodyPr wrap="none" rtlCol="0">
            <a:spAutoFit/>
          </a:bodyPr>
          <a:lstStyle/>
          <a:p>
            <a:r>
              <a:rPr lang="en-US" sz="1400" b="1" dirty="0">
                <a:latin typeface="Comic Sans MS" panose="030F0702030302020204" pitchFamily="66" charset="0"/>
              </a:rPr>
              <a:t>MANGOLIK KUNDU</a:t>
            </a:r>
          </a:p>
          <a:p>
            <a:r>
              <a:rPr lang="en-US" sz="1400" b="1" dirty="0">
                <a:latin typeface="Comic Sans MS" panose="030F0702030302020204" pitchFamily="66" charset="0"/>
              </a:rPr>
              <a:t>2023-VIT CHENNAI</a:t>
            </a:r>
          </a:p>
        </p:txBody>
      </p:sp>
      <p:sp>
        <p:nvSpPr>
          <p:cNvPr id="39" name="TextBox 38">
            <a:extLst>
              <a:ext uri="{FF2B5EF4-FFF2-40B4-BE49-F238E27FC236}">
                <a16:creationId xmlns:a16="http://schemas.microsoft.com/office/drawing/2014/main" id="{4BFAD4A8-F8E4-469A-9122-CF9517EC8507}"/>
              </a:ext>
            </a:extLst>
          </p:cNvPr>
          <p:cNvSpPr txBox="1"/>
          <p:nvPr/>
        </p:nvSpPr>
        <p:spPr>
          <a:xfrm>
            <a:off x="3600976" y="3286008"/>
            <a:ext cx="2374367" cy="523220"/>
          </a:xfrm>
          <a:prstGeom prst="rect">
            <a:avLst/>
          </a:prstGeom>
          <a:noFill/>
        </p:spPr>
        <p:txBody>
          <a:bodyPr wrap="square" rtlCol="0">
            <a:spAutoFit/>
          </a:bodyPr>
          <a:lstStyle/>
          <a:p>
            <a:r>
              <a:rPr lang="en-US" sz="1400" b="1" dirty="0">
                <a:latin typeface="Comic Sans MS" panose="030F0702030302020204" pitchFamily="66" charset="0"/>
              </a:rPr>
              <a:t>SAMBHAVI RAI</a:t>
            </a:r>
          </a:p>
          <a:p>
            <a:r>
              <a:rPr lang="en-US" sz="1400" b="1" dirty="0">
                <a:latin typeface="Comic Sans MS" panose="030F0702030302020204" pitchFamily="66" charset="0"/>
              </a:rPr>
              <a:t>2022-VIT CHENNAI</a:t>
            </a:r>
          </a:p>
        </p:txBody>
      </p:sp>
      <p:pic>
        <p:nvPicPr>
          <p:cNvPr id="37" name="Picture 36">
            <a:extLst>
              <a:ext uri="{FF2B5EF4-FFF2-40B4-BE49-F238E27FC236}">
                <a16:creationId xmlns:a16="http://schemas.microsoft.com/office/drawing/2014/main" id="{C32F21AF-8B13-4B4D-A8C4-98434A853312}"/>
              </a:ext>
            </a:extLst>
          </p:cNvPr>
          <p:cNvPicPr>
            <a:picLocks noChangeAspect="1"/>
          </p:cNvPicPr>
          <p:nvPr/>
        </p:nvPicPr>
        <p:blipFill>
          <a:blip r:embed="rId5"/>
          <a:stretch>
            <a:fillRect/>
          </a:stretch>
        </p:blipFill>
        <p:spPr>
          <a:xfrm>
            <a:off x="9026142" y="803658"/>
            <a:ext cx="1857399" cy="2395035"/>
          </a:xfrm>
          <a:prstGeom prst="rect">
            <a:avLst/>
          </a:prstGeom>
          <a:ln>
            <a:noFill/>
          </a:ln>
          <a:effectLst>
            <a:outerShdw blurRad="292100" dist="139700" dir="2700000" algn="tl" rotWithShape="0">
              <a:srgbClr val="333333">
                <a:alpha val="65000"/>
              </a:srgbClr>
            </a:outerShdw>
          </a:effectLst>
        </p:spPr>
      </p:pic>
      <p:sp>
        <p:nvSpPr>
          <p:cNvPr id="42" name="TextBox 41">
            <a:extLst>
              <a:ext uri="{FF2B5EF4-FFF2-40B4-BE49-F238E27FC236}">
                <a16:creationId xmlns:a16="http://schemas.microsoft.com/office/drawing/2014/main" id="{CFE30D3B-42BE-4DD2-94B4-2C95BE19EDC1}"/>
              </a:ext>
            </a:extLst>
          </p:cNvPr>
          <p:cNvSpPr txBox="1"/>
          <p:nvPr/>
        </p:nvSpPr>
        <p:spPr>
          <a:xfrm>
            <a:off x="9137580" y="3289818"/>
            <a:ext cx="2034531" cy="523220"/>
          </a:xfrm>
          <a:prstGeom prst="rect">
            <a:avLst/>
          </a:prstGeom>
          <a:noFill/>
        </p:spPr>
        <p:txBody>
          <a:bodyPr wrap="none" rtlCol="0">
            <a:spAutoFit/>
          </a:bodyPr>
          <a:lstStyle/>
          <a:p>
            <a:r>
              <a:rPr lang="en-US" sz="1400" b="1" dirty="0">
                <a:latin typeface="Comic Sans MS" panose="030F0702030302020204" pitchFamily="66" charset="0"/>
              </a:rPr>
              <a:t>KAUSHIK RAJA</a:t>
            </a:r>
          </a:p>
          <a:p>
            <a:r>
              <a:rPr lang="en-US" sz="1400" b="1" dirty="0">
                <a:latin typeface="Comic Sans MS" panose="030F0702030302020204" pitchFamily="66" charset="0"/>
              </a:rPr>
              <a:t>2023-VIT CHENNAI</a:t>
            </a:r>
          </a:p>
        </p:txBody>
      </p:sp>
      <p:pic>
        <p:nvPicPr>
          <p:cNvPr id="4" name="Picture 3">
            <a:extLst>
              <a:ext uri="{FF2B5EF4-FFF2-40B4-BE49-F238E27FC236}">
                <a16:creationId xmlns:a16="http://schemas.microsoft.com/office/drawing/2014/main" id="{C43923AE-974F-437A-A9F1-1FD10F471FD1}"/>
              </a:ext>
            </a:extLst>
          </p:cNvPr>
          <p:cNvPicPr>
            <a:picLocks noChangeAspect="1"/>
          </p:cNvPicPr>
          <p:nvPr/>
        </p:nvPicPr>
        <p:blipFill>
          <a:blip r:embed="rId6"/>
          <a:stretch>
            <a:fillRect/>
          </a:stretch>
        </p:blipFill>
        <p:spPr>
          <a:xfrm>
            <a:off x="3593891" y="803658"/>
            <a:ext cx="1744727" cy="2395035"/>
          </a:xfrm>
          <a:prstGeom prst="rect">
            <a:avLst/>
          </a:prstGeom>
        </p:spPr>
      </p:pic>
      <p:sp>
        <p:nvSpPr>
          <p:cNvPr id="5" name="TextBox 4">
            <a:extLst>
              <a:ext uri="{FF2B5EF4-FFF2-40B4-BE49-F238E27FC236}">
                <a16:creationId xmlns:a16="http://schemas.microsoft.com/office/drawing/2014/main" id="{63EC209F-128D-4CF4-AD66-0EDE622F885B}"/>
              </a:ext>
            </a:extLst>
          </p:cNvPr>
          <p:cNvSpPr txBox="1"/>
          <p:nvPr/>
        </p:nvSpPr>
        <p:spPr>
          <a:xfrm>
            <a:off x="416418" y="1163782"/>
            <a:ext cx="2733182" cy="3139321"/>
          </a:xfrm>
          <a:prstGeom prst="rect">
            <a:avLst/>
          </a:prstGeom>
          <a:noFill/>
        </p:spPr>
        <p:txBody>
          <a:bodyPr wrap="square" rtlCol="0">
            <a:spAutoFit/>
          </a:bodyPr>
          <a:lstStyle/>
          <a:p>
            <a:r>
              <a:rPr lang="en-US" dirty="0">
                <a:effectLst/>
              </a:rPr>
              <a:t>Team name: </a:t>
            </a:r>
            <a:r>
              <a:rPr lang="en-US" b="1" dirty="0">
                <a:effectLst/>
                <a:latin typeface="Comic Sans MS" panose="030F0702030302020204" pitchFamily="66" charset="0"/>
              </a:rPr>
              <a:t>ANTARIKSH</a:t>
            </a:r>
          </a:p>
          <a:p>
            <a:endParaRPr lang="en-US" dirty="0">
              <a:effectLst/>
            </a:endParaRPr>
          </a:p>
          <a:p>
            <a:r>
              <a:rPr lang="en-US" dirty="0"/>
              <a:t>Challenge selected: </a:t>
            </a:r>
            <a:r>
              <a:rPr lang="en-US" b="1" dirty="0">
                <a:latin typeface="Comic Sans MS" panose="030F0702030302020204" pitchFamily="66" charset="0"/>
              </a:rPr>
              <a:t>UNLOCKING THE SECRETS OF THE SUN</a:t>
            </a:r>
            <a:r>
              <a:rPr lang="en-US" b="1" dirty="0">
                <a:effectLst/>
                <a:latin typeface="Comic Sans MS" panose="030F0702030302020204" pitchFamily="66" charset="0"/>
              </a:rPr>
              <a:t> </a:t>
            </a:r>
          </a:p>
          <a:p>
            <a:endParaRPr lang="en-US" b="1" dirty="0"/>
          </a:p>
          <a:p>
            <a:r>
              <a:rPr lang="en-US" dirty="0"/>
              <a:t>Venue: </a:t>
            </a:r>
          </a:p>
          <a:p>
            <a:r>
              <a:rPr lang="en-US" b="1" dirty="0">
                <a:latin typeface="Comic Sans MS" panose="030F0702030302020204" pitchFamily="66" charset="0"/>
              </a:rPr>
              <a:t>AARUUSH, CHENNAI</a:t>
            </a:r>
            <a:br>
              <a:rPr lang="en-US" b="1" dirty="0">
                <a:effectLst/>
                <a:latin typeface="Comic Sans MS" panose="030F0702030302020204" pitchFamily="66" charset="0"/>
              </a:rPr>
            </a:br>
            <a:endParaRPr lang="en-IN" b="1" dirty="0">
              <a:latin typeface="Comic Sans MS" panose="030F0702030302020204" pitchFamily="66" charset="0"/>
            </a:endParaRPr>
          </a:p>
        </p:txBody>
      </p:sp>
      <p:pic>
        <p:nvPicPr>
          <p:cNvPr id="8" name="Picture 7">
            <a:extLst>
              <a:ext uri="{FF2B5EF4-FFF2-40B4-BE49-F238E27FC236}">
                <a16:creationId xmlns:a16="http://schemas.microsoft.com/office/drawing/2014/main" id="{96763DE0-63FE-4DB9-9A66-848F30B86863}"/>
              </a:ext>
            </a:extLst>
          </p:cNvPr>
          <p:cNvPicPr>
            <a:picLocks noChangeAspect="1"/>
          </p:cNvPicPr>
          <p:nvPr/>
        </p:nvPicPr>
        <p:blipFill>
          <a:blip r:embed="rId7"/>
          <a:stretch>
            <a:fillRect/>
          </a:stretch>
        </p:blipFill>
        <p:spPr>
          <a:xfrm>
            <a:off x="6233383" y="791278"/>
            <a:ext cx="1807442" cy="24074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15339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C9B6E-88F8-4E06-984A-5DB1E1B2BBCD}"/>
              </a:ext>
            </a:extLst>
          </p:cNvPr>
          <p:cNvSpPr>
            <a:spLocks noGrp="1"/>
          </p:cNvSpPr>
          <p:nvPr>
            <p:ph type="title"/>
          </p:nvPr>
        </p:nvSpPr>
        <p:spPr>
          <a:xfrm>
            <a:off x="454305" y="1972335"/>
            <a:ext cx="1903413" cy="631912"/>
          </a:xfrm>
          <a:noFill/>
          <a:ln w="9525" cap="flat" cmpd="sng" algn="ctr">
            <a:solidFill>
              <a:srgbClr val="0402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a:lstStyle/>
          <a:p>
            <a:pPr algn="ctr"/>
            <a:r>
              <a:rPr lang="en-US" dirty="0"/>
              <a:t>SOLUTION</a:t>
            </a:r>
            <a:endParaRPr lang="en-IN" dirty="0"/>
          </a:p>
        </p:txBody>
      </p:sp>
      <p:sp>
        <p:nvSpPr>
          <p:cNvPr id="4" name="Text Placeholder 3">
            <a:extLst>
              <a:ext uri="{FF2B5EF4-FFF2-40B4-BE49-F238E27FC236}">
                <a16:creationId xmlns:a16="http://schemas.microsoft.com/office/drawing/2014/main" id="{D4004A18-28D6-4476-9DDC-3BA8F652339F}"/>
              </a:ext>
            </a:extLst>
          </p:cNvPr>
          <p:cNvSpPr>
            <a:spLocks noGrp="1"/>
          </p:cNvSpPr>
          <p:nvPr>
            <p:ph type="body" sz="half" idx="2"/>
          </p:nvPr>
        </p:nvSpPr>
        <p:spPr>
          <a:xfrm>
            <a:off x="454306" y="2738718"/>
            <a:ext cx="3932237" cy="4020670"/>
          </a:xfrm>
        </p:spPr>
        <p:txBody>
          <a:bodyPr>
            <a:normAutofit/>
          </a:bodyPr>
          <a:lstStyle/>
          <a:p>
            <a:pPr>
              <a:lnSpc>
                <a:spcPct val="100000"/>
              </a:lnSpc>
            </a:pPr>
            <a:r>
              <a:rPr lang="en-US" dirty="0"/>
              <a:t>Team </a:t>
            </a:r>
            <a:r>
              <a:rPr lang="en-US" dirty="0" err="1"/>
              <a:t>Antariksh</a:t>
            </a:r>
            <a:r>
              <a:rPr lang="en-US" dirty="0"/>
              <a:t> plans to make a website called </a:t>
            </a:r>
            <a:r>
              <a:rPr lang="en-US" b="1" dirty="0"/>
              <a:t>SUNSITE </a:t>
            </a:r>
            <a:r>
              <a:rPr lang="en-US" dirty="0"/>
              <a:t>which acts as an information forum for the Sun.</a:t>
            </a:r>
          </a:p>
          <a:p>
            <a:pPr>
              <a:lnSpc>
                <a:spcPct val="100000"/>
              </a:lnSpc>
            </a:pPr>
            <a:r>
              <a:rPr lang="en-US" dirty="0"/>
              <a:t>Key features of </a:t>
            </a:r>
            <a:r>
              <a:rPr lang="en-US" b="1" dirty="0"/>
              <a:t>SUNSITE:</a:t>
            </a:r>
          </a:p>
          <a:p>
            <a:pPr marL="285750" indent="-285750">
              <a:lnSpc>
                <a:spcPct val="100000"/>
              </a:lnSpc>
              <a:buFont typeface="Arial" panose="020B0604020202020204" pitchFamily="34" charset="0"/>
              <a:buChar char="•"/>
            </a:pPr>
            <a:r>
              <a:rPr lang="en-US" dirty="0"/>
              <a:t>Articles and blogs related to latest solar discoveries and how it affects our daily lives.</a:t>
            </a:r>
          </a:p>
          <a:p>
            <a:pPr marL="285750" indent="-285750">
              <a:lnSpc>
                <a:spcPct val="100000"/>
              </a:lnSpc>
              <a:buFont typeface="Arial" panose="020B0604020202020204" pitchFamily="34" charset="0"/>
              <a:buChar char="•"/>
            </a:pPr>
            <a:r>
              <a:rPr lang="en-US" dirty="0"/>
              <a:t>Short animated stories.</a:t>
            </a:r>
          </a:p>
          <a:p>
            <a:pPr marL="285750" indent="-285750">
              <a:lnSpc>
                <a:spcPct val="100000"/>
              </a:lnSpc>
              <a:buFont typeface="Arial" panose="020B0604020202020204" pitchFamily="34" charset="0"/>
              <a:buChar char="•"/>
            </a:pPr>
            <a:r>
              <a:rPr lang="en-US" dirty="0"/>
              <a:t>Dedicated kid’s corner.</a:t>
            </a:r>
          </a:p>
          <a:p>
            <a:pPr marL="285750" indent="-285750">
              <a:lnSpc>
                <a:spcPct val="100000"/>
              </a:lnSpc>
              <a:buFont typeface="Arial" panose="020B0604020202020204" pitchFamily="34" charset="0"/>
              <a:buChar char="•"/>
            </a:pPr>
            <a:r>
              <a:rPr lang="en-US" dirty="0"/>
              <a:t>A detailed study of Parker Solar Probe.</a:t>
            </a:r>
          </a:p>
          <a:p>
            <a:pPr marL="285750" indent="-285750">
              <a:lnSpc>
                <a:spcPct val="100000"/>
              </a:lnSpc>
              <a:buFont typeface="Arial" panose="020B0604020202020204" pitchFamily="34" charset="0"/>
              <a:buChar char="•"/>
            </a:pPr>
            <a:r>
              <a:rPr lang="en-US" dirty="0"/>
              <a:t>An ML model to forecast solar weather</a:t>
            </a:r>
          </a:p>
          <a:p>
            <a:pPr>
              <a:lnSpc>
                <a:spcPct val="100000"/>
              </a:lnSpc>
            </a:pPr>
            <a:r>
              <a:rPr lang="en-US" dirty="0"/>
              <a:t>.</a:t>
            </a:r>
          </a:p>
          <a:p>
            <a:pPr>
              <a:lnSpc>
                <a:spcPct val="100000"/>
              </a:lnSpc>
            </a:pPr>
            <a:endParaRPr lang="en-US" dirty="0"/>
          </a:p>
          <a:p>
            <a:pPr>
              <a:lnSpc>
                <a:spcPct val="100000"/>
              </a:lnSpc>
            </a:pPr>
            <a:endParaRPr lang="en-US" sz="1100" dirty="0"/>
          </a:p>
        </p:txBody>
      </p:sp>
      <p:sp>
        <p:nvSpPr>
          <p:cNvPr id="7" name="TextBox 6">
            <a:extLst>
              <a:ext uri="{FF2B5EF4-FFF2-40B4-BE49-F238E27FC236}">
                <a16:creationId xmlns:a16="http://schemas.microsoft.com/office/drawing/2014/main" id="{9BB5DCAA-82FC-4F3E-A303-2FD17A63FFC3}"/>
              </a:ext>
            </a:extLst>
          </p:cNvPr>
          <p:cNvSpPr txBox="1"/>
          <p:nvPr/>
        </p:nvSpPr>
        <p:spPr>
          <a:xfrm>
            <a:off x="5529106" y="5857039"/>
            <a:ext cx="5336930" cy="307777"/>
          </a:xfrm>
          <a:prstGeom prst="rect">
            <a:avLst/>
          </a:prstGeom>
          <a:noFill/>
        </p:spPr>
        <p:txBody>
          <a:bodyPr wrap="square" rtlCol="0">
            <a:spAutoFit/>
          </a:bodyPr>
          <a:lstStyle/>
          <a:p>
            <a:pPr algn="ctr"/>
            <a:r>
              <a:rPr lang="en-US" sz="1400" dirty="0"/>
              <a:t>Home page of SUNSITE</a:t>
            </a:r>
            <a:endParaRPr lang="en-IN" sz="1400" dirty="0"/>
          </a:p>
        </p:txBody>
      </p:sp>
      <p:sp>
        <p:nvSpPr>
          <p:cNvPr id="11" name="TextBox 10">
            <a:extLst>
              <a:ext uri="{FF2B5EF4-FFF2-40B4-BE49-F238E27FC236}">
                <a16:creationId xmlns:a16="http://schemas.microsoft.com/office/drawing/2014/main" id="{2ACE4472-1D92-4838-8C09-C1B8DF83D041}"/>
              </a:ext>
            </a:extLst>
          </p:cNvPr>
          <p:cNvSpPr txBox="1"/>
          <p:nvPr/>
        </p:nvSpPr>
        <p:spPr>
          <a:xfrm>
            <a:off x="454304" y="457201"/>
            <a:ext cx="1903413" cy="584775"/>
          </a:xfrm>
          <a:prstGeom prst="rect">
            <a:avLst/>
          </a:prstGeom>
          <a:noFill/>
          <a:ln w="9525" cap="flat" cmpd="sng" algn="ctr">
            <a:solidFill>
              <a:srgbClr val="03040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3200" dirty="0"/>
              <a:t>PROBLEM</a:t>
            </a:r>
            <a:endParaRPr lang="en-IN" sz="3200" dirty="0"/>
          </a:p>
        </p:txBody>
      </p:sp>
      <p:sp>
        <p:nvSpPr>
          <p:cNvPr id="12" name="TextBox 11">
            <a:extLst>
              <a:ext uri="{FF2B5EF4-FFF2-40B4-BE49-F238E27FC236}">
                <a16:creationId xmlns:a16="http://schemas.microsoft.com/office/drawing/2014/main" id="{DCDD8C70-9CBE-407F-A3A6-FC8C76048EF7}"/>
              </a:ext>
            </a:extLst>
          </p:cNvPr>
          <p:cNvSpPr txBox="1"/>
          <p:nvPr/>
        </p:nvSpPr>
        <p:spPr>
          <a:xfrm>
            <a:off x="2743200" y="457200"/>
            <a:ext cx="8994495" cy="2062103"/>
          </a:xfrm>
          <a:prstGeom prst="rect">
            <a:avLst/>
          </a:prstGeom>
          <a:noFill/>
        </p:spPr>
        <p:txBody>
          <a:bodyPr wrap="square" rtlCol="0">
            <a:spAutoFit/>
          </a:bodyPr>
          <a:lstStyle/>
          <a:p>
            <a:pPr marL="285750" indent="-285750">
              <a:buFont typeface="Arial" panose="020B0604020202020204" pitchFamily="34" charset="0"/>
              <a:buChar char="•"/>
            </a:pPr>
            <a:r>
              <a:rPr lang="en-US" sz="1600" dirty="0"/>
              <a:t>Sun is the closest star to the Earth but still humanity is not able to understand how important is the solar mission and how the data collected impacts our lives on Earth. Design an interactive and immersive tool to </a:t>
            </a:r>
            <a:r>
              <a:rPr lang="en-US" sz="1600" b="0" i="0" dirty="0">
                <a:effectLst/>
                <a:latin typeface="Overpass"/>
              </a:rPr>
              <a:t>improve public knowledge of the many spacecraft exploring the Sun – including Parker Solar Probe. </a:t>
            </a:r>
            <a:r>
              <a:rPr lang="en-US" sz="1600" dirty="0">
                <a:latin typeface="Overpass"/>
              </a:rPr>
              <a:t>To design a</a:t>
            </a:r>
            <a:r>
              <a:rPr lang="en-US" sz="1600" b="0" i="0" dirty="0">
                <a:effectLst/>
                <a:latin typeface="Overpass"/>
              </a:rPr>
              <a:t> tool or method should help the public understand how the valuable data these missions provide impacts the way we live, work, and play.</a:t>
            </a:r>
          </a:p>
          <a:p>
            <a:endParaRPr lang="en-US" sz="1600" b="0" i="0" dirty="0">
              <a:effectLst/>
              <a:latin typeface="Overpass"/>
            </a:endParaRPr>
          </a:p>
          <a:p>
            <a:pPr marL="285750" indent="-285750">
              <a:buFont typeface="Arial" panose="020B0604020202020204" pitchFamily="34" charset="0"/>
              <a:buChar char="•"/>
            </a:pPr>
            <a:r>
              <a:rPr lang="en-US" sz="1600" b="0" i="0" dirty="0">
                <a:effectLst/>
                <a:latin typeface="Overpass"/>
              </a:rPr>
              <a:t>The </a:t>
            </a:r>
            <a:r>
              <a:rPr lang="en-US" sz="1600" dirty="0">
                <a:latin typeface="Overpass"/>
              </a:rPr>
              <a:t>solution should</a:t>
            </a:r>
            <a:r>
              <a:rPr lang="en-US" sz="1600" b="0" i="0" dirty="0">
                <a:effectLst/>
                <a:latin typeface="Overpass"/>
              </a:rPr>
              <a:t> encourage the tool users to think about the future of solar exploration; e.g., "What would a future mission look like and what aspects of the Sun would it explore?"</a:t>
            </a:r>
            <a:endParaRPr lang="en-IN" sz="1600" dirty="0"/>
          </a:p>
        </p:txBody>
      </p:sp>
      <p:pic>
        <p:nvPicPr>
          <p:cNvPr id="9" name="Content Placeholder 8">
            <a:extLst>
              <a:ext uri="{FF2B5EF4-FFF2-40B4-BE49-F238E27FC236}">
                <a16:creationId xmlns:a16="http://schemas.microsoft.com/office/drawing/2014/main" id="{378E188B-09C1-4307-97F5-36CB27A5FCB7}"/>
              </a:ext>
            </a:extLst>
          </p:cNvPr>
          <p:cNvPicPr>
            <a:picLocks noGrp="1" noChangeAspect="1"/>
          </p:cNvPicPr>
          <p:nvPr>
            <p:ph idx="1"/>
          </p:nvPr>
        </p:nvPicPr>
        <p:blipFill>
          <a:blip r:embed="rId2"/>
          <a:stretch>
            <a:fillRect/>
          </a:stretch>
        </p:blipFill>
        <p:spPr>
          <a:xfrm>
            <a:off x="5111471" y="2738718"/>
            <a:ext cx="6172200" cy="2932522"/>
          </a:xfrm>
        </p:spPr>
      </p:pic>
    </p:spTree>
    <p:extLst>
      <p:ext uri="{BB962C8B-B14F-4D97-AF65-F5344CB8AC3E}">
        <p14:creationId xmlns:p14="http://schemas.microsoft.com/office/powerpoint/2010/main" val="84843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AFAC6AD-E06A-BD4A-AB39-35849B2BFA2D}"/>
              </a:ext>
            </a:extLst>
          </p:cNvPr>
          <p:cNvCxnSpPr>
            <a:cxnSpLocks/>
          </p:cNvCxnSpPr>
          <p:nvPr/>
        </p:nvCxnSpPr>
        <p:spPr>
          <a:xfrm flipV="1">
            <a:off x="1911927" y="3851692"/>
            <a:ext cx="477982" cy="664703"/>
          </a:xfrm>
          <a:prstGeom prst="line">
            <a:avLst/>
          </a:prstGeom>
          <a:solidFill>
            <a:srgbClr val="12231D">
              <a:alpha val="40000"/>
            </a:srgbClr>
          </a:solidFill>
          <a:ln w="63500" cap="rnd">
            <a:solidFill>
              <a:schemeClr val="tx1"/>
            </a:solidFill>
            <a:prstDash val="sysDot"/>
            <a:round/>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a:extLst>
              <a:ext uri="{FF2B5EF4-FFF2-40B4-BE49-F238E27FC236}">
                <a16:creationId xmlns:a16="http://schemas.microsoft.com/office/drawing/2014/main" id="{70ECD39E-EC9A-954A-B4CF-9BCD99C8CFAE}"/>
              </a:ext>
            </a:extLst>
          </p:cNvPr>
          <p:cNvCxnSpPr>
            <a:cxnSpLocks/>
          </p:cNvCxnSpPr>
          <p:nvPr/>
        </p:nvCxnSpPr>
        <p:spPr>
          <a:xfrm flipH="1" flipV="1">
            <a:off x="3547527" y="3851692"/>
            <a:ext cx="468425" cy="690257"/>
          </a:xfrm>
          <a:prstGeom prst="line">
            <a:avLst/>
          </a:prstGeom>
          <a:solidFill>
            <a:srgbClr val="12231D">
              <a:alpha val="40000"/>
            </a:srgbClr>
          </a:solidFill>
          <a:ln w="63500" cap="rnd">
            <a:solidFill>
              <a:schemeClr val="tx1"/>
            </a:solidFill>
            <a:prstDash val="sysDot"/>
            <a:round/>
          </a:ln>
        </p:spPr>
        <p:style>
          <a:lnRef idx="2">
            <a:schemeClr val="accent1">
              <a:shade val="50000"/>
            </a:schemeClr>
          </a:lnRef>
          <a:fillRef idx="1">
            <a:schemeClr val="accent1"/>
          </a:fillRef>
          <a:effectRef idx="0">
            <a:schemeClr val="accent1"/>
          </a:effectRef>
          <a:fontRef idx="minor">
            <a:schemeClr val="lt1"/>
          </a:fontRef>
        </p:style>
      </p:cxnSp>
      <p:sp>
        <p:nvSpPr>
          <p:cNvPr id="24" name="Rectangle 23">
            <a:extLst>
              <a:ext uri="{FF2B5EF4-FFF2-40B4-BE49-F238E27FC236}">
                <a16:creationId xmlns:a16="http://schemas.microsoft.com/office/drawing/2014/main" id="{05D0BD90-6384-4F42-BDBE-A945AF012A9F}"/>
              </a:ext>
            </a:extLst>
          </p:cNvPr>
          <p:cNvSpPr/>
          <p:nvPr/>
        </p:nvSpPr>
        <p:spPr>
          <a:xfrm>
            <a:off x="4389450" y="385357"/>
            <a:ext cx="3413114" cy="923330"/>
          </a:xfrm>
          <a:prstGeom prst="rect">
            <a:avLst/>
          </a:prstGeom>
        </p:spPr>
        <p:txBody>
          <a:bodyPr wrap="none">
            <a:spAutoFit/>
          </a:bodyPr>
          <a:lstStyle/>
          <a:p>
            <a:pPr algn="ctr"/>
            <a:r>
              <a:rPr lang="en-US" sz="5400" b="1" spc="300" dirty="0">
                <a:effectLst>
                  <a:outerShdw blurRad="292100" sx="102000" sy="102000" algn="ctr" rotWithShape="0">
                    <a:prstClr val="black">
                      <a:alpha val="52000"/>
                    </a:prstClr>
                  </a:outerShdw>
                </a:effectLst>
                <a:latin typeface="Raleway Black" panose="020B0503030101060003" pitchFamily="34" charset="77"/>
              </a:rPr>
              <a:t>SUNSITE</a:t>
            </a:r>
            <a:endParaRPr lang="en-LT" sz="5400" b="1" spc="300" dirty="0">
              <a:effectLst>
                <a:outerShdw blurRad="292100" sx="102000" sy="102000" algn="ctr" rotWithShape="0">
                  <a:prstClr val="black">
                    <a:alpha val="52000"/>
                  </a:prstClr>
                </a:outerShdw>
              </a:effectLst>
              <a:latin typeface="Raleway Black" panose="020B0503030101060003" pitchFamily="34" charset="77"/>
            </a:endParaRPr>
          </a:p>
        </p:txBody>
      </p:sp>
      <p:sp>
        <p:nvSpPr>
          <p:cNvPr id="25" name="Rectangle 24">
            <a:extLst>
              <a:ext uri="{FF2B5EF4-FFF2-40B4-BE49-F238E27FC236}">
                <a16:creationId xmlns:a16="http://schemas.microsoft.com/office/drawing/2014/main" id="{7D1D4DDA-3BA2-7F47-974A-FC6F909C89E4}"/>
              </a:ext>
            </a:extLst>
          </p:cNvPr>
          <p:cNvSpPr/>
          <p:nvPr/>
        </p:nvSpPr>
        <p:spPr>
          <a:xfrm>
            <a:off x="5166105" y="1179600"/>
            <a:ext cx="1859805" cy="400110"/>
          </a:xfrm>
          <a:prstGeom prst="rect">
            <a:avLst/>
          </a:prstGeom>
        </p:spPr>
        <p:txBody>
          <a:bodyPr wrap="none">
            <a:spAutoFit/>
          </a:bodyPr>
          <a:lstStyle/>
          <a:p>
            <a:pPr algn="ctr"/>
            <a:r>
              <a:rPr lang="en-US" sz="2000" spc="300" dirty="0">
                <a:effectLst>
                  <a:outerShdw blurRad="292100" sx="102000" sy="102000" algn="ctr" rotWithShape="0">
                    <a:prstClr val="black">
                      <a:alpha val="52000"/>
                    </a:prstClr>
                  </a:outerShdw>
                </a:effectLst>
                <a:latin typeface="Comic Sans MS" panose="030F0702030302020204" pitchFamily="66" charset="0"/>
              </a:rPr>
              <a:t>FEATURES</a:t>
            </a:r>
            <a:endParaRPr lang="en-LT" sz="2000" spc="300" dirty="0">
              <a:effectLst>
                <a:outerShdw blurRad="292100" sx="102000" sy="102000" algn="ctr" rotWithShape="0">
                  <a:prstClr val="black">
                    <a:alpha val="52000"/>
                  </a:prstClr>
                </a:outerShdw>
              </a:effectLst>
              <a:latin typeface="Comic Sans MS" panose="030F0702030302020204" pitchFamily="66" charset="0"/>
            </a:endParaRPr>
          </a:p>
        </p:txBody>
      </p:sp>
      <p:cxnSp>
        <p:nvCxnSpPr>
          <p:cNvPr id="28" name="Straight Connector 27">
            <a:extLst>
              <a:ext uri="{FF2B5EF4-FFF2-40B4-BE49-F238E27FC236}">
                <a16:creationId xmlns:a16="http://schemas.microsoft.com/office/drawing/2014/main" id="{0DF68F12-370D-1E45-B388-B3EB7E9D3A9F}"/>
              </a:ext>
            </a:extLst>
          </p:cNvPr>
          <p:cNvCxnSpPr>
            <a:cxnSpLocks/>
          </p:cNvCxnSpPr>
          <p:nvPr/>
        </p:nvCxnSpPr>
        <p:spPr>
          <a:xfrm flipH="1">
            <a:off x="5280858" y="3748140"/>
            <a:ext cx="579615" cy="835317"/>
          </a:xfrm>
          <a:prstGeom prst="line">
            <a:avLst/>
          </a:prstGeom>
          <a:solidFill>
            <a:srgbClr val="12231D">
              <a:alpha val="40000"/>
            </a:srgbClr>
          </a:solidFill>
          <a:ln w="63500" cap="rnd">
            <a:solidFill>
              <a:schemeClr val="tx1"/>
            </a:solidFill>
            <a:prstDash val="sysDot"/>
            <a:round/>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psez="http://schemas.microsoft.com/office/powerpoint/2016/sectionzoom">
        <mc:Choice Requires="psez">
          <p:graphicFrame>
            <p:nvGraphicFramePr>
              <p:cNvPr id="12" name="Section Zoom 11">
                <a:extLst>
                  <a:ext uri="{FF2B5EF4-FFF2-40B4-BE49-F238E27FC236}">
                    <a16:creationId xmlns:a16="http://schemas.microsoft.com/office/drawing/2014/main" id="{C195487E-923E-634E-A4C3-E9368C2DE565}"/>
                  </a:ext>
                </a:extLst>
              </p:cNvPr>
              <p:cNvGraphicFramePr>
                <a:graphicFrameLocks noChangeAspect="1"/>
              </p:cNvGraphicFramePr>
              <p:nvPr>
                <p:extLst>
                  <p:ext uri="{D42A27DB-BD31-4B8C-83A1-F6EECF244321}">
                    <p14:modId xmlns:p14="http://schemas.microsoft.com/office/powerpoint/2010/main" val="468208966"/>
                  </p:ext>
                </p:extLst>
              </p:nvPr>
            </p:nvGraphicFramePr>
            <p:xfrm>
              <a:off x="2973323" y="4636514"/>
              <a:ext cx="3588214" cy="2018370"/>
            </p:xfrm>
            <a:graphic>
              <a:graphicData uri="http://schemas.microsoft.com/office/powerpoint/2016/sectionzoom">
                <psez:sectionZm>
                  <psez:sectionZmObj sectionId="{D01103C6-D9B4-874A-903D-1D54C47D2E73}">
                    <psez:zmPr id="{23888936-E0DE-5545-AD69-CCF83ACA0790}" transitionDur="1000" showBg="0">
                      <p166:blipFill xmlns:p166="http://schemas.microsoft.com/office/powerpoint/2016/6/main">
                        <a:blip r:embed="rId3"/>
                        <a:stretch>
                          <a:fillRect/>
                        </a:stretch>
                      </p166:blipFill>
                      <p166:spPr xmlns:p166="http://schemas.microsoft.com/office/powerpoint/2016/6/main">
                        <a:xfrm>
                          <a:off x="0" y="0"/>
                          <a:ext cx="3588214" cy="2018370"/>
                        </a:xfrm>
                        <a:prstGeom prst="rect">
                          <a:avLst/>
                        </a:prstGeom>
                      </p166:spPr>
                    </psez:zmPr>
                  </psez:sectionZmObj>
                </psez:sectionZm>
              </a:graphicData>
            </a:graphic>
          </p:graphicFrame>
        </mc:Choice>
        <mc:Fallback xmlns="">
          <p:pic>
            <p:nvPicPr>
              <p:cNvPr id="12" name="Section Zoom 11">
                <a:hlinkClick r:id="rId4" action="ppaction://hlinksldjump"/>
                <a:extLst>
                  <a:ext uri="{FF2B5EF4-FFF2-40B4-BE49-F238E27FC236}">
                    <a16:creationId xmlns:a16="http://schemas.microsoft.com/office/drawing/2014/main" id="{C195487E-923E-634E-A4C3-E9368C2DE565}"/>
                  </a:ext>
                </a:extLst>
              </p:cNvPr>
              <p:cNvPicPr>
                <a:picLocks noGrp="1" noRot="1" noChangeAspect="1" noMove="1" noResize="1" noEditPoints="1" noAdjustHandles="1" noChangeArrowheads="1" noChangeShapeType="1"/>
              </p:cNvPicPr>
              <p:nvPr/>
            </p:nvPicPr>
            <p:blipFill>
              <a:blip r:embed="rId5"/>
              <a:stretch>
                <a:fillRect/>
              </a:stretch>
            </p:blipFill>
            <p:spPr>
              <a:xfrm>
                <a:off x="2973323" y="4636514"/>
                <a:ext cx="3588214" cy="201837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7" name="Section Zoom 16">
                <a:extLst>
                  <a:ext uri="{FF2B5EF4-FFF2-40B4-BE49-F238E27FC236}">
                    <a16:creationId xmlns:a16="http://schemas.microsoft.com/office/drawing/2014/main" id="{BA3A39B2-158B-2B4C-A1B4-DCCBD75CA15C}"/>
                  </a:ext>
                </a:extLst>
              </p:cNvPr>
              <p:cNvGraphicFramePr>
                <a:graphicFrameLocks noChangeAspect="1"/>
              </p:cNvGraphicFramePr>
              <p:nvPr>
                <p:extLst>
                  <p:ext uri="{D42A27DB-BD31-4B8C-83A1-F6EECF244321}">
                    <p14:modId xmlns:p14="http://schemas.microsoft.com/office/powerpoint/2010/main" val="3207647611"/>
                  </p:ext>
                </p:extLst>
              </p:nvPr>
            </p:nvGraphicFramePr>
            <p:xfrm>
              <a:off x="4649513" y="1635204"/>
              <a:ext cx="3588215" cy="2018371"/>
            </p:xfrm>
            <a:graphic>
              <a:graphicData uri="http://schemas.microsoft.com/office/powerpoint/2016/sectionzoom">
                <psez:sectionZm>
                  <psez:sectionZmObj sectionId="{17ED8106-7472-CA40-A9D6-5927206203E6}">
                    <psez:zmPr id="{BED1C54D-1895-F149-B351-02B981A8A5BF}" transitionDur="1000" showBg="0">
                      <p166:blipFill xmlns:p166="http://schemas.microsoft.com/office/powerpoint/2016/6/main">
                        <a:blip r:embed="rId6"/>
                        <a:stretch>
                          <a:fillRect/>
                        </a:stretch>
                      </p166:blipFill>
                      <p166:spPr xmlns:p166="http://schemas.microsoft.com/office/powerpoint/2016/6/main">
                        <a:xfrm>
                          <a:off x="0" y="0"/>
                          <a:ext cx="3588215" cy="2018371"/>
                        </a:xfrm>
                        <a:prstGeom prst="rect">
                          <a:avLst/>
                        </a:prstGeom>
                      </p166:spPr>
                    </psez:zmPr>
                  </psez:sectionZmObj>
                </psez:sectionZm>
              </a:graphicData>
            </a:graphic>
          </p:graphicFrame>
        </mc:Choice>
        <mc:Fallback xmlns="">
          <p:pic>
            <p:nvPicPr>
              <p:cNvPr id="17" name="Section Zoom 16">
                <a:hlinkClick r:id="rId7" action="ppaction://hlinksldjump"/>
                <a:extLst>
                  <a:ext uri="{FF2B5EF4-FFF2-40B4-BE49-F238E27FC236}">
                    <a16:creationId xmlns:a16="http://schemas.microsoft.com/office/drawing/2014/main" id="{BA3A39B2-158B-2B4C-A1B4-DCCBD75CA15C}"/>
                  </a:ext>
                </a:extLst>
              </p:cNvPr>
              <p:cNvPicPr>
                <a:picLocks noGrp="1" noRot="1" noChangeAspect="1" noMove="1" noResize="1" noEditPoints="1" noAdjustHandles="1" noChangeArrowheads="1" noChangeShapeType="1"/>
              </p:cNvPicPr>
              <p:nvPr/>
            </p:nvPicPr>
            <p:blipFill>
              <a:blip r:embed="rId8"/>
              <a:stretch>
                <a:fillRect/>
              </a:stretch>
            </p:blipFill>
            <p:spPr>
              <a:xfrm>
                <a:off x="4649513" y="1635204"/>
                <a:ext cx="3588215" cy="2018371"/>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6" name="Section Zoom 5">
                <a:extLst>
                  <a:ext uri="{FF2B5EF4-FFF2-40B4-BE49-F238E27FC236}">
                    <a16:creationId xmlns:a16="http://schemas.microsoft.com/office/drawing/2014/main" id="{039C2E45-7383-084C-A25A-231F40FCFD88}"/>
                  </a:ext>
                </a:extLst>
              </p:cNvPr>
              <p:cNvGraphicFramePr>
                <a:graphicFrameLocks noChangeAspect="1"/>
              </p:cNvGraphicFramePr>
              <p:nvPr>
                <p:extLst>
                  <p:ext uri="{D42A27DB-BD31-4B8C-83A1-F6EECF244321}">
                    <p14:modId xmlns:p14="http://schemas.microsoft.com/office/powerpoint/2010/main" val="98068553"/>
                  </p:ext>
                </p:extLst>
              </p:nvPr>
            </p:nvGraphicFramePr>
            <p:xfrm>
              <a:off x="0" y="4711949"/>
              <a:ext cx="3383409" cy="1903167"/>
            </p:xfrm>
            <a:graphic>
              <a:graphicData uri="http://schemas.microsoft.com/office/powerpoint/2016/sectionzoom">
                <psez:sectionZm>
                  <psez:sectionZmObj sectionId="{34C61D3D-3DDA-8544-919D-38908B71CF6E}">
                    <psez:zmPr id="{4BF83247-9042-D446-B9D6-CD882B6CF45B}" transitionDur="1000" showBg="0">
                      <p166:blipFill xmlns:p166="http://schemas.microsoft.com/office/powerpoint/2016/6/main">
                        <a:blip r:embed="rId9"/>
                        <a:stretch>
                          <a:fillRect/>
                        </a:stretch>
                      </p166:blipFill>
                      <p166:spPr xmlns:p166="http://schemas.microsoft.com/office/powerpoint/2016/6/main">
                        <a:xfrm>
                          <a:off x="0" y="0"/>
                          <a:ext cx="3383409" cy="1903167"/>
                        </a:xfrm>
                        <a:prstGeom prst="rect">
                          <a:avLst/>
                        </a:prstGeom>
                        <a:effectLst/>
                      </p166:spPr>
                    </psez:zmPr>
                  </psez:sectionZmObj>
                </psez:sectionZm>
              </a:graphicData>
            </a:graphic>
          </p:graphicFrame>
        </mc:Choice>
        <mc:Fallback xmlns="">
          <p:pic>
            <p:nvPicPr>
              <p:cNvPr id="6" name="Section Zoom 5">
                <a:hlinkClick r:id="rId10" action="ppaction://hlinksldjump"/>
                <a:extLst>
                  <a:ext uri="{FF2B5EF4-FFF2-40B4-BE49-F238E27FC236}">
                    <a16:creationId xmlns:a16="http://schemas.microsoft.com/office/drawing/2014/main" id="{039C2E45-7383-084C-A25A-231F40FCFD88}"/>
                  </a:ext>
                </a:extLst>
              </p:cNvPr>
              <p:cNvPicPr>
                <a:picLocks noGrp="1" noRot="1" noChangeAspect="1" noMove="1" noResize="1" noEditPoints="1" noAdjustHandles="1" noChangeArrowheads="1" noChangeShapeType="1"/>
              </p:cNvPicPr>
              <p:nvPr/>
            </p:nvPicPr>
            <p:blipFill>
              <a:blip r:embed="rId11"/>
              <a:stretch>
                <a:fillRect/>
              </a:stretch>
            </p:blipFill>
            <p:spPr>
              <a:xfrm>
                <a:off x="0" y="4711949"/>
                <a:ext cx="3383409" cy="1903167"/>
              </a:xfrm>
              <a:prstGeom prst="rect">
                <a:avLst/>
              </a:prstGeom>
              <a:effectLst/>
            </p:spPr>
          </p:pic>
        </mc:Fallback>
      </mc:AlternateContent>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B2D661A4-8895-1E43-9238-4B6D30F2FF2A}"/>
                  </a:ext>
                </a:extLst>
              </p:cNvPr>
              <p:cNvGraphicFramePr>
                <a:graphicFrameLocks noChangeAspect="1"/>
              </p:cNvGraphicFramePr>
              <p:nvPr>
                <p:extLst>
                  <p:ext uri="{D42A27DB-BD31-4B8C-83A1-F6EECF244321}">
                    <p14:modId xmlns:p14="http://schemas.microsoft.com/office/powerpoint/2010/main" val="1706962602"/>
                  </p:ext>
                </p:extLst>
              </p:nvPr>
            </p:nvGraphicFramePr>
            <p:xfrm>
              <a:off x="1117771" y="1677204"/>
              <a:ext cx="3649659" cy="2029428"/>
            </p:xfrm>
            <a:graphic>
              <a:graphicData uri="http://schemas.microsoft.com/office/powerpoint/2016/sectionzoom">
                <psez:sectionZm>
                  <psez:sectionZmObj sectionId="{DBB0F080-D76F-2449-A8A8-97428CE5CDE4}">
                    <psez:zmPr id="{E31B0801-3E89-AF44-A1B1-5F4CCB54772F}" transitionDur="1000" showBg="0">
                      <p166:blipFill xmlns:p166="http://schemas.microsoft.com/office/powerpoint/2016/6/main">
                        <a:blip r:embed="rId12"/>
                        <a:stretch>
                          <a:fillRect/>
                        </a:stretch>
                      </p166:blipFill>
                      <p166:spPr xmlns:p166="http://schemas.microsoft.com/office/powerpoint/2016/6/main">
                        <a:xfrm>
                          <a:off x="0" y="0"/>
                          <a:ext cx="3649659" cy="2029428"/>
                        </a:xfrm>
                        <a:prstGeom prst="rect">
                          <a:avLst/>
                        </a:prstGeom>
                      </p166:spPr>
                    </psez:zmPr>
                  </psez:sectionZmObj>
                </psez:sectionZm>
              </a:graphicData>
            </a:graphic>
          </p:graphicFrame>
        </mc:Choice>
        <mc:Fallback xmlns="">
          <p:pic>
            <p:nvPicPr>
              <p:cNvPr id="4" name="Section Zoom 3">
                <a:hlinkClick r:id="rId13" action="ppaction://hlinksldjump"/>
                <a:extLst>
                  <a:ext uri="{FF2B5EF4-FFF2-40B4-BE49-F238E27FC236}">
                    <a16:creationId xmlns:a16="http://schemas.microsoft.com/office/drawing/2014/main" id="{B2D661A4-8895-1E43-9238-4B6D30F2FF2A}"/>
                  </a:ext>
                </a:extLst>
              </p:cNvPr>
              <p:cNvPicPr>
                <a:picLocks noGrp="1" noRot="1" noChangeAspect="1" noMove="1" noResize="1" noEditPoints="1" noAdjustHandles="1" noChangeArrowheads="1" noChangeShapeType="1"/>
              </p:cNvPicPr>
              <p:nvPr/>
            </p:nvPicPr>
            <p:blipFill>
              <a:blip r:embed="rId14"/>
              <a:stretch>
                <a:fillRect/>
              </a:stretch>
            </p:blipFill>
            <p:spPr>
              <a:xfrm>
                <a:off x="1117771" y="1677204"/>
                <a:ext cx="3649659" cy="2029428"/>
              </a:xfrm>
              <a:prstGeom prst="rect">
                <a:avLst/>
              </a:prstGeom>
            </p:spPr>
          </p:pic>
        </mc:Fallback>
      </mc:AlternateContent>
      <p:cxnSp>
        <p:nvCxnSpPr>
          <p:cNvPr id="16" name="Straight Connector 15">
            <a:extLst>
              <a:ext uri="{FF2B5EF4-FFF2-40B4-BE49-F238E27FC236}">
                <a16:creationId xmlns:a16="http://schemas.microsoft.com/office/drawing/2014/main" id="{91E5BA0A-DF39-4237-987D-4271D41CEE27}"/>
              </a:ext>
            </a:extLst>
          </p:cNvPr>
          <p:cNvCxnSpPr>
            <a:cxnSpLocks/>
          </p:cNvCxnSpPr>
          <p:nvPr/>
        </p:nvCxnSpPr>
        <p:spPr>
          <a:xfrm flipH="1" flipV="1">
            <a:off x="7136868" y="3653576"/>
            <a:ext cx="521511" cy="982938"/>
          </a:xfrm>
          <a:prstGeom prst="line">
            <a:avLst/>
          </a:prstGeom>
          <a:solidFill>
            <a:srgbClr val="12231D">
              <a:alpha val="40000"/>
            </a:srgbClr>
          </a:solidFill>
          <a:ln w="63500" cap="rnd">
            <a:solidFill>
              <a:schemeClr val="tx1"/>
            </a:solidFill>
            <a:prstDash val="sysDot"/>
            <a:round/>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ABE7D57A-5DC1-4D4F-A8F4-88E6C327DCCA}"/>
                  </a:ext>
                </a:extLst>
              </p:cNvPr>
              <p:cNvGraphicFramePr>
                <a:graphicFrameLocks noChangeAspect="1"/>
              </p:cNvGraphicFramePr>
              <p:nvPr>
                <p:extLst>
                  <p:ext uri="{D42A27DB-BD31-4B8C-83A1-F6EECF244321}">
                    <p14:modId xmlns:p14="http://schemas.microsoft.com/office/powerpoint/2010/main" val="2108336857"/>
                  </p:ext>
                </p:extLst>
              </p:nvPr>
            </p:nvGraphicFramePr>
            <p:xfrm>
              <a:off x="6561537" y="4711949"/>
              <a:ext cx="3383409" cy="1903168"/>
            </p:xfrm>
            <a:graphic>
              <a:graphicData uri="http://schemas.microsoft.com/office/powerpoint/2016/sectionzoom">
                <psez:sectionZm>
                  <psez:sectionZmObj sectionId="{5FD55BFC-AAAC-43FE-994E-C0A603EDA147}">
                    <psez:zmPr id="{2A95AD56-7CF5-408D-A290-799F8893FEFE}" transitionDur="1000" showBg="0">
                      <p166:blipFill xmlns:p166="http://schemas.microsoft.com/office/powerpoint/2016/6/main">
                        <a:blip r:embed="rId15"/>
                        <a:stretch>
                          <a:fillRect/>
                        </a:stretch>
                      </p166:blipFill>
                      <p166:spPr xmlns:p166="http://schemas.microsoft.com/office/powerpoint/2016/6/main">
                        <a:xfrm>
                          <a:off x="0" y="0"/>
                          <a:ext cx="3383409" cy="1903168"/>
                        </a:xfrm>
                        <a:prstGeom prst="rect">
                          <a:avLst/>
                        </a:prstGeom>
                        <a:effectLst>
                          <a:outerShdw blurRad="50800" dist="50800" dir="5400000" sx="142000" sy="142000" algn="ctr" rotWithShape="0">
                            <a:srgbClr val="000000">
                              <a:alpha val="0"/>
                            </a:srgbClr>
                          </a:outerShdw>
                        </a:effectLst>
                      </p166:spPr>
                    </psez:zmPr>
                  </psez:sectionZmObj>
                </psez:sectionZm>
              </a:graphicData>
            </a:graphic>
          </p:graphicFrame>
        </mc:Choice>
        <mc:Fallback xmlns="">
          <p:pic>
            <p:nvPicPr>
              <p:cNvPr id="9" name="Section Zoom 8">
                <a:hlinkClick r:id="rId16" action="ppaction://hlinksldjump"/>
                <a:extLst>
                  <a:ext uri="{FF2B5EF4-FFF2-40B4-BE49-F238E27FC236}">
                    <a16:creationId xmlns:a16="http://schemas.microsoft.com/office/drawing/2014/main" id="{ABE7D57A-5DC1-4D4F-A8F4-88E6C327DCCA}"/>
                  </a:ext>
                </a:extLst>
              </p:cNvPr>
              <p:cNvPicPr>
                <a:picLocks noGrp="1" noRot="1" noChangeAspect="1" noMove="1" noResize="1" noEditPoints="1" noAdjustHandles="1" noChangeArrowheads="1" noChangeShapeType="1"/>
              </p:cNvPicPr>
              <p:nvPr/>
            </p:nvPicPr>
            <p:blipFill>
              <a:blip r:embed="rId17"/>
              <a:stretch>
                <a:fillRect/>
              </a:stretch>
            </p:blipFill>
            <p:spPr>
              <a:xfrm>
                <a:off x="6561537" y="4711949"/>
                <a:ext cx="3383409" cy="1903168"/>
              </a:xfrm>
              <a:prstGeom prst="rect">
                <a:avLst/>
              </a:prstGeom>
              <a:effectLst>
                <a:outerShdw blurRad="50800" dist="50800" dir="5400000" sx="142000" sy="142000" algn="ctr" rotWithShape="0">
                  <a:srgbClr val="000000">
                    <a:alpha val="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11A5A17A-33AF-42BD-8579-4C0DE5016425}"/>
                  </a:ext>
                </a:extLst>
              </p:cNvPr>
              <p:cNvGraphicFramePr>
                <a:graphicFrameLocks noChangeAspect="1"/>
              </p:cNvGraphicFramePr>
              <p:nvPr>
                <p:extLst>
                  <p:ext uri="{D42A27DB-BD31-4B8C-83A1-F6EECF244321}">
                    <p14:modId xmlns:p14="http://schemas.microsoft.com/office/powerpoint/2010/main" val="2532505218"/>
                  </p:ext>
                </p:extLst>
              </p:nvPr>
            </p:nvGraphicFramePr>
            <p:xfrm>
              <a:off x="8145161" y="1753042"/>
              <a:ext cx="3378725" cy="1900533"/>
            </p:xfrm>
            <a:graphic>
              <a:graphicData uri="http://schemas.microsoft.com/office/powerpoint/2016/sectionzoom">
                <psez:sectionZm>
                  <psez:sectionZmObj sectionId="{BD4733EB-1A5A-4F06-BEAC-BC519A4A6F93}">
                    <psez:zmPr id="{78DF7991-0AFB-4AE8-8BCD-04A2370542CA}" transitionDur="1000" showBg="0">
                      <p166:blipFill xmlns:p166="http://schemas.microsoft.com/office/powerpoint/2016/6/main">
                        <a:blip r:embed="rId18"/>
                        <a:stretch>
                          <a:fillRect/>
                        </a:stretch>
                      </p166:blipFill>
                      <p166:spPr xmlns:p166="http://schemas.microsoft.com/office/powerpoint/2016/6/main">
                        <a:xfrm>
                          <a:off x="0" y="0"/>
                          <a:ext cx="3378725" cy="1900533"/>
                        </a:xfrm>
                        <a:prstGeom prst="rect">
                          <a:avLst/>
                        </a:prstGeom>
                      </p166:spPr>
                    </psez:zmPr>
                  </psez:sectionZmObj>
                </psez:sectionZm>
              </a:graphicData>
            </a:graphic>
          </p:graphicFrame>
        </mc:Choice>
        <mc:Fallback xmlns="">
          <p:pic>
            <p:nvPicPr>
              <p:cNvPr id="11" name="Section Zoom 10">
                <a:hlinkClick r:id="rId19" action="ppaction://hlinksldjump"/>
                <a:extLst>
                  <a:ext uri="{FF2B5EF4-FFF2-40B4-BE49-F238E27FC236}">
                    <a16:creationId xmlns:a16="http://schemas.microsoft.com/office/drawing/2014/main" id="{11A5A17A-33AF-42BD-8579-4C0DE5016425}"/>
                  </a:ext>
                </a:extLst>
              </p:cNvPr>
              <p:cNvPicPr>
                <a:picLocks noGrp="1" noRot="1" noChangeAspect="1" noMove="1" noResize="1" noEditPoints="1" noAdjustHandles="1" noChangeArrowheads="1" noChangeShapeType="1"/>
              </p:cNvPicPr>
              <p:nvPr/>
            </p:nvPicPr>
            <p:blipFill>
              <a:blip r:embed="rId20"/>
              <a:stretch>
                <a:fillRect/>
              </a:stretch>
            </p:blipFill>
            <p:spPr>
              <a:xfrm>
                <a:off x="8145161" y="1753042"/>
                <a:ext cx="3378725" cy="1900533"/>
              </a:xfrm>
              <a:prstGeom prst="rect">
                <a:avLst/>
              </a:prstGeom>
            </p:spPr>
          </p:pic>
        </mc:Fallback>
      </mc:AlternateContent>
      <p:cxnSp>
        <p:nvCxnSpPr>
          <p:cNvPr id="22" name="Straight Connector 21">
            <a:extLst>
              <a:ext uri="{FF2B5EF4-FFF2-40B4-BE49-F238E27FC236}">
                <a16:creationId xmlns:a16="http://schemas.microsoft.com/office/drawing/2014/main" id="{A73020D8-BEB3-4669-971D-950706CF8D5A}"/>
              </a:ext>
            </a:extLst>
          </p:cNvPr>
          <p:cNvCxnSpPr>
            <a:cxnSpLocks/>
          </p:cNvCxnSpPr>
          <p:nvPr/>
        </p:nvCxnSpPr>
        <p:spPr>
          <a:xfrm flipH="1">
            <a:off x="8755494" y="3729010"/>
            <a:ext cx="585933" cy="943172"/>
          </a:xfrm>
          <a:prstGeom prst="line">
            <a:avLst/>
          </a:prstGeom>
          <a:solidFill>
            <a:srgbClr val="12231D">
              <a:alpha val="40000"/>
            </a:srgbClr>
          </a:solidFill>
          <a:ln w="63500" cap="rnd">
            <a:solidFill>
              <a:schemeClr val="tx1"/>
            </a:solidFill>
            <a:prstDash val="sysDot"/>
            <a:roun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385354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107332"/>
            <a:ext cx="6452840" cy="6452838"/>
          </a:xfrm>
          <a:prstGeom prst="ellipse">
            <a:avLst/>
          </a:prstGeom>
          <a:solidFill>
            <a:srgbClr val="12231D">
              <a:alpha val="40000"/>
            </a:srgbClr>
          </a:solid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4" name="Rectangle 3">
            <a:extLst>
              <a:ext uri="{FF2B5EF4-FFF2-40B4-BE49-F238E27FC236}">
                <a16:creationId xmlns:a16="http://schemas.microsoft.com/office/drawing/2014/main" id="{D674933B-DF67-D14D-ACC6-194EA400210B}"/>
              </a:ext>
            </a:extLst>
          </p:cNvPr>
          <p:cNvSpPr/>
          <p:nvPr/>
        </p:nvSpPr>
        <p:spPr>
          <a:xfrm>
            <a:off x="4614663" y="3429000"/>
            <a:ext cx="2962671" cy="1107996"/>
          </a:xfrm>
          <a:prstGeom prst="rect">
            <a:avLst/>
          </a:prstGeom>
        </p:spPr>
        <p:txBody>
          <a:bodyPr wrap="none">
            <a:spAutoFit/>
          </a:bodyPr>
          <a:lstStyle/>
          <a:p>
            <a:pPr algn="ctr"/>
            <a:r>
              <a:rPr lang="en-US" sz="6600" b="1" spc="-150" dirty="0">
                <a:effectLst>
                  <a:outerShdw blurRad="419100" sx="102000" sy="102000" algn="ctr" rotWithShape="0">
                    <a:prstClr val="black">
                      <a:alpha val="29000"/>
                    </a:prstClr>
                  </a:outerShdw>
                </a:effectLst>
                <a:latin typeface="Raleway Black" panose="020B0503030101060003" pitchFamily="34" charset="77"/>
              </a:rPr>
              <a:t>BLOGS</a:t>
            </a:r>
            <a:endParaRPr lang="en-LT" sz="6600" b="1" spc="-150" dirty="0">
              <a:effectLst>
                <a:outerShdw blurRad="419100" sx="102000" sy="102000" algn="ctr" rotWithShape="0">
                  <a:prstClr val="black">
                    <a:alpha val="29000"/>
                  </a:prstClr>
                </a:outerShdw>
              </a:effectLst>
              <a:latin typeface="Raleway Black" panose="020B0503030101060003" pitchFamily="34" charset="77"/>
            </a:endParaRPr>
          </a:p>
        </p:txBody>
      </p:sp>
      <p:pic>
        <p:nvPicPr>
          <p:cNvPr id="5" name="Graphic 4" descr="Lights On with solid fill">
            <a:extLst>
              <a:ext uri="{FF2B5EF4-FFF2-40B4-BE49-F238E27FC236}">
                <a16:creationId xmlns:a16="http://schemas.microsoft.com/office/drawing/2014/main" id="{D3A290BB-E5BC-4AEB-9E51-B74493C231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44790" y="1424800"/>
            <a:ext cx="1702420" cy="1702420"/>
          </a:xfrm>
          <a:prstGeom prst="rect">
            <a:avLst/>
          </a:prstGeom>
          <a:effectLst>
            <a:outerShdw blurRad="177800" sx="102000" sy="102000" algn="ctr" rotWithShape="0">
              <a:prstClr val="black">
                <a:alpha val="40000"/>
              </a:prstClr>
            </a:outerShdw>
          </a:effectLst>
        </p:spPr>
      </p:pic>
    </p:spTree>
    <p:extLst>
      <p:ext uri="{BB962C8B-B14F-4D97-AF65-F5344CB8AC3E}">
        <p14:creationId xmlns:p14="http://schemas.microsoft.com/office/powerpoint/2010/main" val="97523264"/>
      </p:ext>
    </p:extLst>
  </p:cSld>
  <p:clrMapOvr>
    <a:masterClrMapping/>
  </p:clrMapOvr>
  <p:transition spd="slow" advTm="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CF6B2B7C-89ED-F540-A64D-0D5E18A71354}"/>
              </a:ext>
            </a:extLst>
          </p:cNvPr>
          <p:cNvSpPr/>
          <p:nvPr/>
        </p:nvSpPr>
        <p:spPr>
          <a:xfrm>
            <a:off x="159799" y="197427"/>
            <a:ext cx="6203466" cy="6051569"/>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5" name="Rectangle 4">
            <a:extLst>
              <a:ext uri="{FF2B5EF4-FFF2-40B4-BE49-F238E27FC236}">
                <a16:creationId xmlns:a16="http://schemas.microsoft.com/office/drawing/2014/main" id="{67ABF447-6E17-1A45-AD94-46DCD25C1D16}"/>
              </a:ext>
            </a:extLst>
          </p:cNvPr>
          <p:cNvSpPr/>
          <p:nvPr/>
        </p:nvSpPr>
        <p:spPr>
          <a:xfrm>
            <a:off x="538745" y="3916325"/>
            <a:ext cx="5445574" cy="1323439"/>
          </a:xfrm>
          <a:prstGeom prst="rect">
            <a:avLst/>
          </a:prstGeom>
        </p:spPr>
        <p:txBody>
          <a:bodyPr wrap="square">
            <a:spAutoFit/>
          </a:bodyPr>
          <a:lstStyle/>
          <a:p>
            <a:pPr algn="ctr"/>
            <a:r>
              <a:rPr lang="en-US" sz="1600" spc="300" dirty="0">
                <a:latin typeface="Comic Sans MS" panose="030F0702030302020204" pitchFamily="66" charset="0"/>
              </a:rPr>
              <a:t>SUNSITE has a number of blogs on </a:t>
            </a:r>
          </a:p>
          <a:p>
            <a:pPr algn="ctr"/>
            <a:r>
              <a:rPr lang="en-US" sz="1600" spc="300" dirty="0">
                <a:latin typeface="Comic Sans MS" panose="030F0702030302020204" pitchFamily="66" charset="0"/>
              </a:rPr>
              <a:t>variety of topics such as space weather, solar wind, </a:t>
            </a:r>
            <a:r>
              <a:rPr lang="en-US" sz="1600" spc="300" dirty="0" err="1">
                <a:latin typeface="Comic Sans MS" panose="030F0702030302020204" pitchFamily="66" charset="0"/>
              </a:rPr>
              <a:t>heliophysics</a:t>
            </a:r>
            <a:r>
              <a:rPr lang="en-US" sz="1600" spc="300" dirty="0">
                <a:latin typeface="Comic Sans MS" panose="030F0702030302020204" pitchFamily="66" charset="0"/>
              </a:rPr>
              <a:t> etc. which will increase the user engagement.</a:t>
            </a:r>
            <a:endParaRPr lang="en-LT" sz="1600" spc="300" dirty="0">
              <a:latin typeface="Comic Sans MS" panose="030F0702030302020204" pitchFamily="66" charset="0"/>
            </a:endParaRPr>
          </a:p>
        </p:txBody>
      </p:sp>
      <p:sp>
        <p:nvSpPr>
          <p:cNvPr id="11" name="Rectangle 10">
            <a:extLst>
              <a:ext uri="{FF2B5EF4-FFF2-40B4-BE49-F238E27FC236}">
                <a16:creationId xmlns:a16="http://schemas.microsoft.com/office/drawing/2014/main" id="{F1ABBEE1-A4F3-6746-AE3A-4B6E12CE6CA3}"/>
              </a:ext>
            </a:extLst>
          </p:cNvPr>
          <p:cNvSpPr/>
          <p:nvPr/>
        </p:nvSpPr>
        <p:spPr>
          <a:xfrm>
            <a:off x="1300899" y="2283673"/>
            <a:ext cx="3921266" cy="1446550"/>
          </a:xfrm>
          <a:prstGeom prst="rect">
            <a:avLst/>
          </a:prstGeom>
        </p:spPr>
        <p:txBody>
          <a:bodyPr wrap="none">
            <a:spAutoFit/>
          </a:bodyPr>
          <a:lstStyle/>
          <a:p>
            <a:pPr algn="ctr"/>
            <a:r>
              <a:rPr lang="en-US" sz="8800" b="1" spc="-150" dirty="0">
                <a:effectLst>
                  <a:outerShdw blurRad="419100" sx="102000" sy="102000" algn="ctr" rotWithShape="0">
                    <a:prstClr val="black">
                      <a:alpha val="29000"/>
                    </a:prstClr>
                  </a:outerShdw>
                </a:effectLst>
                <a:latin typeface="Raleway Black" panose="020B0503030101060003" pitchFamily="34" charset="77"/>
              </a:rPr>
              <a:t>BLOGS</a:t>
            </a:r>
            <a:endParaRPr lang="en-LT" sz="8800" b="1" spc="-150" dirty="0">
              <a:effectLst>
                <a:outerShdw blurRad="419100" sx="102000" sy="102000" algn="ctr" rotWithShape="0">
                  <a:prstClr val="black">
                    <a:alpha val="29000"/>
                  </a:prstClr>
                </a:outerShdw>
              </a:effectLst>
              <a:latin typeface="Raleway Black" panose="020B0503030101060003" pitchFamily="34" charset="77"/>
            </a:endParaRPr>
          </a:p>
        </p:txBody>
      </p:sp>
      <p:pic>
        <p:nvPicPr>
          <p:cNvPr id="25" name="Graphic 24" descr="Lights On with solid fill">
            <a:extLst>
              <a:ext uri="{FF2B5EF4-FFF2-40B4-BE49-F238E27FC236}">
                <a16:creationId xmlns:a16="http://schemas.microsoft.com/office/drawing/2014/main" id="{C9A4FAB4-1D30-504F-AC22-18FA700E0E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10322" y="395151"/>
            <a:ext cx="1702420" cy="1702420"/>
          </a:xfrm>
          <a:prstGeom prst="rect">
            <a:avLst/>
          </a:prstGeom>
          <a:effectLst>
            <a:outerShdw blurRad="177800" sx="102000" sy="102000" algn="ctr" rotWithShape="0">
              <a:prstClr val="black">
                <a:alpha val="40000"/>
              </a:prstClr>
            </a:outerShdw>
          </a:effectLst>
        </p:spPr>
      </p:pic>
      <p:sp useBgFill="1">
        <p:nvSpPr>
          <p:cNvPr id="26" name="Rounded Rectangle 25">
            <a:extLst>
              <a:ext uri="{FF2B5EF4-FFF2-40B4-BE49-F238E27FC236}">
                <a16:creationId xmlns:a16="http://schemas.microsoft.com/office/drawing/2014/main" id="{79CF8A2E-6CD9-C246-88DB-41410F96B594}"/>
              </a:ext>
            </a:extLst>
          </p:cNvPr>
          <p:cNvSpPr/>
          <p:nvPr/>
        </p:nvSpPr>
        <p:spPr>
          <a:xfrm rot="2314562">
            <a:off x="10002831" y="2171981"/>
            <a:ext cx="642321" cy="394395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3" name="Picture 2">
            <a:extLst>
              <a:ext uri="{FF2B5EF4-FFF2-40B4-BE49-F238E27FC236}">
                <a16:creationId xmlns:a16="http://schemas.microsoft.com/office/drawing/2014/main" id="{C67507D8-C372-4F08-BA5D-315FF1E590FE}"/>
              </a:ext>
            </a:extLst>
          </p:cNvPr>
          <p:cNvPicPr>
            <a:picLocks noChangeAspect="1"/>
          </p:cNvPicPr>
          <p:nvPr/>
        </p:nvPicPr>
        <p:blipFill>
          <a:blip r:embed="rId5"/>
          <a:stretch>
            <a:fillRect/>
          </a:stretch>
        </p:blipFill>
        <p:spPr>
          <a:xfrm>
            <a:off x="6637984" y="2135258"/>
            <a:ext cx="5467889" cy="2587483"/>
          </a:xfrm>
          <a:prstGeom prst="rect">
            <a:avLst/>
          </a:prstGeom>
        </p:spPr>
      </p:pic>
    </p:spTree>
    <p:extLst>
      <p:ext uri="{BB962C8B-B14F-4D97-AF65-F5344CB8AC3E}">
        <p14:creationId xmlns:p14="http://schemas.microsoft.com/office/powerpoint/2010/main" val="38428075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path" presetSubtype="0" repeatCount="indefinite" accel="50000" decel="50000" autoRev="1" fill="hold" grpId="0" nodeType="withEffect">
                                  <p:stCondLst>
                                    <p:cond delay="0"/>
                                  </p:stCondLst>
                                  <p:childTnLst>
                                    <p:animMotion origin="layout" path="M -2.29167E-6 -3.33333E-6 L 0.04245 -0.09352 " pathEditMode="relative" rAng="0" ptsTypes="AA">
                                      <p:cBhvr>
                                        <p:cTn id="6" dur="3000" fill="hold"/>
                                        <p:tgtEl>
                                          <p:spTgt spid="26"/>
                                        </p:tgtEl>
                                        <p:attrNameLst>
                                          <p:attrName>ppt_x</p:attrName>
                                          <p:attrName>ppt_y</p:attrName>
                                        </p:attrNameLst>
                                      </p:cBhvr>
                                      <p:rCtr x="2122" y="-46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3432" y="306505"/>
            <a:ext cx="6452840" cy="6452838"/>
          </a:xfrm>
          <a:prstGeom prst="ellipse">
            <a:avLst/>
          </a:prstGeom>
          <a:solidFill>
            <a:srgbClr val="12231D">
              <a:alpha val="40000"/>
            </a:srgbClr>
          </a:solid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6" name="Rectangle 5">
            <a:extLst>
              <a:ext uri="{FF2B5EF4-FFF2-40B4-BE49-F238E27FC236}">
                <a16:creationId xmlns:a16="http://schemas.microsoft.com/office/drawing/2014/main" id="{24386BE6-692B-4798-9DE8-604E93B432D7}"/>
              </a:ext>
            </a:extLst>
          </p:cNvPr>
          <p:cNvSpPr/>
          <p:nvPr/>
        </p:nvSpPr>
        <p:spPr>
          <a:xfrm>
            <a:off x="4781375" y="3803088"/>
            <a:ext cx="2629246" cy="1092607"/>
          </a:xfrm>
          <a:prstGeom prst="rect">
            <a:avLst/>
          </a:prstGeom>
        </p:spPr>
        <p:txBody>
          <a:bodyPr wrap="none">
            <a:spAutoFit/>
          </a:bodyPr>
          <a:lstStyle/>
          <a:p>
            <a:pPr algn="ctr"/>
            <a:r>
              <a:rPr lang="en-US" sz="6500" b="1" spc="-150" dirty="0">
                <a:effectLst>
                  <a:outerShdw blurRad="419100" sx="102000" sy="102000" algn="ctr" rotWithShape="0">
                    <a:prstClr val="black">
                      <a:alpha val="29000"/>
                    </a:prstClr>
                  </a:outerShdw>
                </a:effectLst>
                <a:latin typeface="Raleway Black" panose="020B0503030101060003" pitchFamily="34" charset="77"/>
              </a:rPr>
              <a:t>NEWS</a:t>
            </a:r>
            <a:endParaRPr lang="en-LT" sz="6500" b="1" spc="-150" dirty="0">
              <a:effectLst>
                <a:outerShdw blurRad="419100" sx="102000" sy="102000" algn="ctr" rotWithShape="0">
                  <a:prstClr val="black">
                    <a:alpha val="29000"/>
                  </a:prstClr>
                </a:outerShdw>
              </a:effectLst>
              <a:latin typeface="Raleway Black" panose="020B0503030101060003" pitchFamily="34" charset="77"/>
            </a:endParaRPr>
          </a:p>
        </p:txBody>
      </p:sp>
      <p:pic>
        <p:nvPicPr>
          <p:cNvPr id="7" name="Picture 6">
            <a:extLst>
              <a:ext uri="{FF2B5EF4-FFF2-40B4-BE49-F238E27FC236}">
                <a16:creationId xmlns:a16="http://schemas.microsoft.com/office/drawing/2014/main" id="{424470FB-3F04-43C4-B079-F28721F84C0B}"/>
              </a:ext>
            </a:extLst>
          </p:cNvPr>
          <p:cNvPicPr>
            <a:picLocks noChangeAspect="1"/>
          </p:cNvPicPr>
          <p:nvPr/>
        </p:nvPicPr>
        <p:blipFill>
          <a:blip r:embed="rId2"/>
          <a:stretch>
            <a:fillRect/>
          </a:stretch>
        </p:blipFill>
        <p:spPr>
          <a:xfrm>
            <a:off x="5210087" y="1657179"/>
            <a:ext cx="1771821" cy="1771821"/>
          </a:xfrm>
          <a:prstGeom prst="rect">
            <a:avLst/>
          </a:prstGeom>
        </p:spPr>
      </p:pic>
    </p:spTree>
    <p:extLst>
      <p:ext uri="{BB962C8B-B14F-4D97-AF65-F5344CB8AC3E}">
        <p14:creationId xmlns:p14="http://schemas.microsoft.com/office/powerpoint/2010/main" val="1167597831"/>
      </p:ext>
    </p:extLst>
  </p:cSld>
  <p:clrMapOvr>
    <a:masterClrMapping/>
  </p:clrMapOvr>
  <p:transition spd="slow" advTm="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85710" y="178546"/>
            <a:ext cx="6513658" cy="6409290"/>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6" name="Rectangle 5">
            <a:extLst>
              <a:ext uri="{FF2B5EF4-FFF2-40B4-BE49-F238E27FC236}">
                <a16:creationId xmlns:a16="http://schemas.microsoft.com/office/drawing/2014/main" id="{86BA49A1-C4F8-6543-8240-061A4699B32F}"/>
              </a:ext>
            </a:extLst>
          </p:cNvPr>
          <p:cNvSpPr/>
          <p:nvPr/>
        </p:nvSpPr>
        <p:spPr>
          <a:xfrm>
            <a:off x="1582280" y="1663925"/>
            <a:ext cx="3520516" cy="1446550"/>
          </a:xfrm>
          <a:prstGeom prst="rect">
            <a:avLst/>
          </a:prstGeom>
        </p:spPr>
        <p:txBody>
          <a:bodyPr wrap="none">
            <a:spAutoFit/>
          </a:bodyPr>
          <a:lstStyle/>
          <a:p>
            <a:pPr algn="ctr"/>
            <a:r>
              <a:rPr lang="en-US" sz="8800" b="1" spc="-150" dirty="0">
                <a:effectLst>
                  <a:outerShdw blurRad="419100" sx="102000" sy="102000" algn="ctr" rotWithShape="0">
                    <a:prstClr val="black">
                      <a:alpha val="29000"/>
                    </a:prstClr>
                  </a:outerShdw>
                </a:effectLst>
                <a:latin typeface="Raleway Black" panose="020B0503030101060003" pitchFamily="34" charset="77"/>
              </a:rPr>
              <a:t>NEWS</a:t>
            </a:r>
            <a:endParaRPr lang="en-LT" sz="8800" b="1" spc="-150" dirty="0">
              <a:effectLst>
                <a:outerShdw blurRad="419100" sx="102000" sy="102000" algn="ctr" rotWithShape="0">
                  <a:prstClr val="black">
                    <a:alpha val="29000"/>
                  </a:prstClr>
                </a:outerShdw>
              </a:effectLst>
              <a:latin typeface="Raleway Black" panose="020B0503030101060003" pitchFamily="34" charset="77"/>
            </a:endParaRPr>
          </a:p>
        </p:txBody>
      </p:sp>
      <p:sp>
        <p:nvSpPr>
          <p:cNvPr id="10" name="Rectangle 9">
            <a:extLst>
              <a:ext uri="{FF2B5EF4-FFF2-40B4-BE49-F238E27FC236}">
                <a16:creationId xmlns:a16="http://schemas.microsoft.com/office/drawing/2014/main" id="{0CE686A0-D3CF-4B45-AB0E-0CEACD1B22AE}"/>
              </a:ext>
            </a:extLst>
          </p:cNvPr>
          <p:cNvSpPr/>
          <p:nvPr/>
        </p:nvSpPr>
        <p:spPr>
          <a:xfrm>
            <a:off x="327992" y="3783542"/>
            <a:ext cx="6029092" cy="1477328"/>
          </a:xfrm>
          <a:prstGeom prst="rect">
            <a:avLst/>
          </a:prstGeom>
        </p:spPr>
        <p:txBody>
          <a:bodyPr wrap="square">
            <a:spAutoFit/>
          </a:bodyPr>
          <a:lstStyle/>
          <a:p>
            <a:pPr algn="ctr"/>
            <a:r>
              <a:rPr lang="en-US" spc="300" dirty="0">
                <a:latin typeface="Comic Sans MS" panose="030F0702030302020204" pitchFamily="66" charset="0"/>
              </a:rPr>
              <a:t>SUNSITE includes a news page where all the relevant space news will be updated.</a:t>
            </a:r>
          </a:p>
          <a:p>
            <a:pPr algn="ctr"/>
            <a:r>
              <a:rPr lang="en-US" spc="300" dirty="0">
                <a:latin typeface="Comic Sans MS" panose="030F0702030302020204" pitchFamily="66" charset="0"/>
              </a:rPr>
              <a:t>The News page is designed to keep the masses up to date with recent solar discoveries and launch solar probes.</a:t>
            </a:r>
            <a:endParaRPr lang="en-LT" spc="300" dirty="0">
              <a:latin typeface="Comic Sans MS" panose="030F0702030302020204" pitchFamily="66" charset="0"/>
            </a:endParaRPr>
          </a:p>
        </p:txBody>
      </p:sp>
      <p:pic>
        <p:nvPicPr>
          <p:cNvPr id="13" name="Picture 12">
            <a:extLst>
              <a:ext uri="{FF2B5EF4-FFF2-40B4-BE49-F238E27FC236}">
                <a16:creationId xmlns:a16="http://schemas.microsoft.com/office/drawing/2014/main" id="{4E052E93-092E-4DC0-ABB9-64E31C6E0EE0}"/>
              </a:ext>
            </a:extLst>
          </p:cNvPr>
          <p:cNvPicPr>
            <a:picLocks noChangeAspect="1"/>
          </p:cNvPicPr>
          <p:nvPr/>
        </p:nvPicPr>
        <p:blipFill>
          <a:blip r:embed="rId3"/>
          <a:stretch>
            <a:fillRect/>
          </a:stretch>
        </p:blipFill>
        <p:spPr>
          <a:xfrm>
            <a:off x="2785347" y="433667"/>
            <a:ext cx="1114381" cy="1114381"/>
          </a:xfrm>
          <a:prstGeom prst="rect">
            <a:avLst/>
          </a:prstGeom>
        </p:spPr>
      </p:pic>
      <p:pic>
        <p:nvPicPr>
          <p:cNvPr id="4" name="Picture 3">
            <a:extLst>
              <a:ext uri="{FF2B5EF4-FFF2-40B4-BE49-F238E27FC236}">
                <a16:creationId xmlns:a16="http://schemas.microsoft.com/office/drawing/2014/main" id="{FC64CAF2-EFB4-4890-9E49-C5B14E3FAF15}"/>
              </a:ext>
            </a:extLst>
          </p:cNvPr>
          <p:cNvPicPr>
            <a:picLocks noChangeAspect="1"/>
          </p:cNvPicPr>
          <p:nvPr/>
        </p:nvPicPr>
        <p:blipFill>
          <a:blip r:embed="rId4"/>
          <a:stretch>
            <a:fillRect/>
          </a:stretch>
        </p:blipFill>
        <p:spPr>
          <a:xfrm>
            <a:off x="6841650" y="2148042"/>
            <a:ext cx="5163866" cy="2561916"/>
          </a:xfrm>
          <a:prstGeom prst="rect">
            <a:avLst/>
          </a:prstGeom>
        </p:spPr>
      </p:pic>
    </p:spTree>
    <p:extLst>
      <p:ext uri="{BB962C8B-B14F-4D97-AF65-F5344CB8AC3E}">
        <p14:creationId xmlns:p14="http://schemas.microsoft.com/office/powerpoint/2010/main" val="30018723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alpha val="55000"/>
          </a:schemeClr>
        </a:solidFill>
        <a:ln w="76200">
          <a:solidFill>
            <a:schemeClr val="bg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1312</TotalTime>
  <Words>756</Words>
  <Application>Microsoft Office PowerPoint</Application>
  <PresentationFormat>Widescreen</PresentationFormat>
  <Paragraphs>95</Paragraphs>
  <Slides>20</Slides>
  <Notes>7</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Calibri Light</vt:lpstr>
      <vt:lpstr>Comic Sans MS</vt:lpstr>
      <vt:lpstr>Overpass</vt:lpstr>
      <vt:lpstr>Raleway</vt:lpstr>
      <vt:lpstr>Raleway Black</vt:lpstr>
      <vt:lpstr>Office Theme</vt:lpstr>
      <vt:lpstr>PowerPoint Presentation</vt:lpstr>
      <vt:lpstr>PowerPoint Presentation</vt:lpstr>
      <vt:lpstr>About us</vt:lpstr>
      <vt:lpstr>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Future</vt:lpstr>
      <vt:lpstr>Days of Hackathon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One Skill</dc:creator>
  <cp:lastModifiedBy>AYUSHMAN DASH</cp:lastModifiedBy>
  <cp:revision>23</cp:revision>
  <dcterms:created xsi:type="dcterms:W3CDTF">2020-12-19T18:59:10Z</dcterms:created>
  <dcterms:modified xsi:type="dcterms:W3CDTF">2021-10-03T13:53:46Z</dcterms:modified>
</cp:coreProperties>
</file>